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7"/>
  </p:notesMasterIdLst>
  <p:sldIdLst>
    <p:sldId id="1486" r:id="rId2"/>
    <p:sldId id="2000" r:id="rId3"/>
    <p:sldId id="1978" r:id="rId4"/>
    <p:sldId id="2029" r:id="rId5"/>
    <p:sldId id="1984" r:id="rId6"/>
    <p:sldId id="2030" r:id="rId7"/>
    <p:sldId id="2031" r:id="rId8"/>
    <p:sldId id="2032" r:id="rId9"/>
    <p:sldId id="2033" r:id="rId10"/>
    <p:sldId id="2034" r:id="rId11"/>
    <p:sldId id="2035" r:id="rId12"/>
    <p:sldId id="2036" r:id="rId13"/>
    <p:sldId id="2037" r:id="rId14"/>
    <p:sldId id="2038" r:id="rId15"/>
    <p:sldId id="1947" r:id="rId16"/>
    <p:sldId id="2115" r:id="rId17"/>
    <p:sldId id="2114" r:id="rId18"/>
    <p:sldId id="1869" r:id="rId19"/>
    <p:sldId id="2113" r:id="rId20"/>
    <p:sldId id="2091" r:id="rId21"/>
    <p:sldId id="2095" r:id="rId22"/>
    <p:sldId id="2101" r:id="rId23"/>
    <p:sldId id="2110" r:id="rId24"/>
    <p:sldId id="2093" r:id="rId25"/>
    <p:sldId id="2083" r:id="rId26"/>
    <p:sldId id="2016" r:id="rId27"/>
    <p:sldId id="2099" r:id="rId28"/>
    <p:sldId id="2096" r:id="rId29"/>
    <p:sldId id="2097" r:id="rId30"/>
    <p:sldId id="1959" r:id="rId31"/>
    <p:sldId id="2098" r:id="rId32"/>
    <p:sldId id="2100" r:id="rId33"/>
    <p:sldId id="2084" r:id="rId34"/>
    <p:sldId id="2087" r:id="rId35"/>
    <p:sldId id="2086" r:id="rId36"/>
    <p:sldId id="2085" r:id="rId37"/>
    <p:sldId id="2071" r:id="rId38"/>
    <p:sldId id="2043" r:id="rId39"/>
    <p:sldId id="2044" r:id="rId40"/>
    <p:sldId id="2048" r:id="rId41"/>
    <p:sldId id="2049" r:id="rId42"/>
    <p:sldId id="2004" r:id="rId43"/>
    <p:sldId id="2112" r:id="rId44"/>
    <p:sldId id="2050" r:id="rId45"/>
    <p:sldId id="2111" r:id="rId46"/>
    <p:sldId id="1985" r:id="rId47"/>
    <p:sldId id="2009" r:id="rId48"/>
    <p:sldId id="2069" r:id="rId49"/>
    <p:sldId id="2056" r:id="rId50"/>
    <p:sldId id="2070" r:id="rId51"/>
    <p:sldId id="2057" r:id="rId52"/>
    <p:sldId id="1948" r:id="rId53"/>
    <p:sldId id="2051" r:id="rId54"/>
    <p:sldId id="2052" r:id="rId55"/>
    <p:sldId id="2053" r:id="rId56"/>
    <p:sldId id="2054" r:id="rId57"/>
    <p:sldId id="2055" r:id="rId58"/>
    <p:sldId id="1949" r:id="rId59"/>
    <p:sldId id="2003" r:id="rId60"/>
    <p:sldId id="2072" r:id="rId61"/>
    <p:sldId id="2006" r:id="rId62"/>
    <p:sldId id="2066" r:id="rId63"/>
    <p:sldId id="2104" r:id="rId64"/>
    <p:sldId id="2103" r:id="rId65"/>
    <p:sldId id="2065" r:id="rId66"/>
    <p:sldId id="2073" r:id="rId67"/>
    <p:sldId id="2108" r:id="rId68"/>
    <p:sldId id="2058" r:id="rId69"/>
    <p:sldId id="2105" r:id="rId70"/>
    <p:sldId id="2109" r:id="rId71"/>
    <p:sldId id="2061" r:id="rId72"/>
    <p:sldId id="2075" r:id="rId73"/>
    <p:sldId id="2117" r:id="rId74"/>
    <p:sldId id="2063" r:id="rId75"/>
    <p:sldId id="2067" r:id="rId76"/>
    <p:sldId id="2059" r:id="rId77"/>
    <p:sldId id="2102" r:id="rId78"/>
    <p:sldId id="2020" r:id="rId79"/>
    <p:sldId id="2078" r:id="rId80"/>
    <p:sldId id="2077" r:id="rId81"/>
    <p:sldId id="2068" r:id="rId82"/>
    <p:sldId id="2082" r:id="rId83"/>
    <p:sldId id="2089" r:id="rId84"/>
    <p:sldId id="2090" r:id="rId85"/>
    <p:sldId id="2080" r:id="rId86"/>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FF9900"/>
    <a:srgbClr val="FFFF00"/>
    <a:srgbClr val="66FF66"/>
    <a:srgbClr val="FF66CC"/>
    <a:srgbClr val="110759"/>
    <a:srgbClr val="FF0000"/>
    <a:srgbClr val="FFFF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55" autoAdjust="0"/>
    <p:restoredTop sz="81152" autoAdjust="0"/>
  </p:normalViewPr>
  <p:slideViewPr>
    <p:cSldViewPr>
      <p:cViewPr varScale="1">
        <p:scale>
          <a:sx n="111" d="100"/>
          <a:sy n="111" d="100"/>
        </p:scale>
        <p:origin x="-150"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568"/>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1/16/2015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 xmlns:p14="http://schemas.microsoft.com/office/powerpoint/2010/main"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endParaRPr lang="en-US" sz="1100" smtClean="0"/>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Sri krishna lila kathane sudaksham			</a:t>
            </a:r>
          </a:p>
          <a:p>
            <a:pPr>
              <a:lnSpc>
                <a:spcPct val="90000"/>
              </a:lnSpc>
            </a:pPr>
            <a:r>
              <a:rPr lang="en-US" sz="1100" smtClean="0"/>
              <a:t>Audarya-madhurya gunais ca yuktam</a:t>
            </a:r>
          </a:p>
          <a:p>
            <a:pPr>
              <a:lnSpc>
                <a:spcPct val="90000"/>
              </a:lnSpc>
            </a:pPr>
            <a:r>
              <a:rPr lang="en-US" sz="1100" smtClean="0"/>
              <a:t>Varam varenyam purusham mahantam			</a:t>
            </a:r>
          </a:p>
          <a:p>
            <a:pPr>
              <a:lnSpc>
                <a:spcPct val="90000"/>
              </a:lnSpc>
            </a:pPr>
            <a:r>
              <a:rPr lang="en-US" sz="1100" smtClean="0"/>
              <a:t>Narayanam tvam sirasa namami			</a:t>
            </a:r>
          </a:p>
          <a:p>
            <a:pPr>
              <a:lnSpc>
                <a:spcPct val="90000"/>
              </a:lnSpc>
            </a:pPr>
            <a:r>
              <a:rPr lang="en-US" sz="1100" smtClean="0"/>
              <a:t>					</a:t>
            </a:r>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endParaRPr lang="en-US" sz="1100" smtClean="0"/>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p>
          <a:p>
            <a:pPr>
              <a:lnSpc>
                <a:spcPct val="90000"/>
              </a:lnSpc>
            </a:pPr>
            <a:r>
              <a:rPr lang="en-US" sz="1100" smtClean="0"/>
              <a:t>smarami radham madhurasmi-tasyam</a:t>
            </a:r>
          </a:p>
          <a:p>
            <a:pPr>
              <a:lnSpc>
                <a:spcPct val="90000"/>
              </a:lnSpc>
            </a:pPr>
            <a:r>
              <a:rPr lang="en-US" sz="1100" smtClean="0"/>
              <a:t>vadami radham karuna bharardram</a:t>
            </a:r>
          </a:p>
          <a:p>
            <a:pPr>
              <a:lnSpc>
                <a:spcPct val="90000"/>
              </a:lnSpc>
            </a:pPr>
            <a:r>
              <a:rPr lang="en-US" sz="1100" smtClean="0"/>
              <a:t>tato mam anyasti gatir na kapi</a:t>
            </a:r>
          </a:p>
          <a:p>
            <a:pPr>
              <a:lnSpc>
                <a:spcPct val="90000"/>
              </a:lnSpc>
            </a:pPr>
            <a:endParaRPr lang="en-US" sz="1100" smtClean="0"/>
          </a:p>
          <a:p>
            <a:pPr>
              <a:lnSpc>
                <a:spcPct val="90000"/>
              </a:lnSpc>
            </a:pPr>
            <a:r>
              <a:rPr lang="en-US" sz="1100" smtClean="0"/>
              <a:t>bhaktya vihina aparadha lakshai</a:t>
            </a:r>
          </a:p>
          <a:p>
            <a:pPr>
              <a:lnSpc>
                <a:spcPct val="90000"/>
              </a:lnSpc>
            </a:pPr>
            <a:r>
              <a:rPr lang="en-US" sz="1100" smtClean="0"/>
              <a:t>ksiptas ca kamadi taranga madhye</a:t>
            </a:r>
          </a:p>
          <a:p>
            <a:pPr>
              <a:lnSpc>
                <a:spcPct val="90000"/>
              </a:lnSpc>
            </a:pPr>
            <a:r>
              <a:rPr lang="en-US" sz="1100" smtClean="0"/>
              <a:t>krpamayi tvam saranam prapanna</a:t>
            </a:r>
          </a:p>
          <a:p>
            <a:pPr>
              <a:lnSpc>
                <a:spcPct val="90000"/>
              </a:lnSpc>
            </a:pPr>
            <a:r>
              <a:rPr lang="en-US" sz="1100" smtClean="0"/>
              <a:t>vrinde numas te caranara vindam</a:t>
            </a:r>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a:t>
            </a:r>
          </a:p>
          <a:p>
            <a:pPr>
              <a:lnSpc>
                <a:spcPct val="90000"/>
              </a:lnSpc>
            </a:pPr>
            <a:r>
              <a:rPr lang="en-US" sz="1100" smtClean="0"/>
              <a:t>My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Lord Caitanya said, ’Any one who does not have a TILAK on the head is nothing but a corpse (dead body)”</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It should have</a:t>
            </a:r>
            <a:r>
              <a:rPr lang="en-US" baseline="0" smtClean="0"/>
              <a:t> the base in the AJNA Chakra..</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mark our body in 13 places with Tilak.</a:t>
            </a:r>
          </a:p>
          <a:p>
            <a:endParaRPr lang="en-US" smtClean="0"/>
          </a:p>
          <a:p>
            <a:r>
              <a:rPr lang="en-US" smtClean="0"/>
              <a:t>What if I can’t wear to School?</a:t>
            </a:r>
          </a:p>
          <a:p>
            <a:endParaRPr lang="en-US" smtClean="0"/>
          </a:p>
          <a:p>
            <a:r>
              <a:rPr lang="en-US" b="1" smtClean="0"/>
              <a:t>Chant ‘Gange Ca Yamune Caiva..” mantra, and use GANGA WATER and put Tilak with Ganga Water.</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How do we wear Tilak?</a:t>
            </a:r>
          </a:p>
          <a:p>
            <a:r>
              <a:rPr lang="en-US" smtClean="0"/>
              <a:t>By chanting 13 names of Lord Krishna while applying on 13 parts of our body.</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Where</a:t>
            </a:r>
            <a:r>
              <a:rPr lang="en-US" baseline="0" smtClean="0"/>
              <a:t> and How do I wear Gopi Chandana?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Remember</a:t>
            </a:r>
            <a:r>
              <a:rPr lang="en-US" baseline="0" smtClean="0"/>
              <a:t> the DRAMA – GOPI CHANDEN??</a:t>
            </a:r>
          </a:p>
          <a:p>
            <a:endParaRPr lang="en-US" smtClean="0"/>
          </a:p>
          <a:p>
            <a:r>
              <a:rPr lang="en-US" smtClean="0"/>
              <a:t>Yamuna clay – and Vrindavan dust</a:t>
            </a:r>
          </a:p>
          <a:p>
            <a:r>
              <a:rPr lang="en-US" smtClean="0"/>
              <a:t>Dwaraka – Gopichandan lake – Where all the bullock carts</a:t>
            </a:r>
            <a:r>
              <a:rPr lang="en-US" baseline="0" smtClean="0"/>
              <a:t> load was dumped</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Different Sampradayas have variations</a:t>
            </a:r>
            <a:r>
              <a:rPr lang="en-US" baseline="0" smtClean="0"/>
              <a:t> of Tilak.</a:t>
            </a:r>
          </a:p>
          <a:p>
            <a:r>
              <a:rPr lang="en-US" baseline="0" smtClean="0"/>
              <a:t>Caitanya Mahaprabhu is the umbrella of all the 4 Sampradayas:</a:t>
            </a:r>
          </a:p>
          <a:p>
            <a:pPr>
              <a:buFontTx/>
              <a:buChar char="-"/>
            </a:pPr>
            <a:r>
              <a:rPr lang="en-US" baseline="0" smtClean="0"/>
              <a:t>Sri</a:t>
            </a:r>
          </a:p>
          <a:p>
            <a:pPr>
              <a:buFontTx/>
              <a:buChar char="-"/>
            </a:pPr>
            <a:r>
              <a:rPr lang="en-US" baseline="0" smtClean="0"/>
              <a:t>Brahma</a:t>
            </a:r>
          </a:p>
          <a:p>
            <a:pPr>
              <a:buFontTx/>
              <a:buChar char="-"/>
            </a:pPr>
            <a:r>
              <a:rPr lang="en-US" baseline="0" smtClean="0"/>
              <a:t>Rudra</a:t>
            </a:r>
          </a:p>
          <a:p>
            <a:pPr>
              <a:buFontTx/>
              <a:buChar char="-"/>
            </a:pPr>
            <a:r>
              <a:rPr lang="en-US" baseline="0" smtClean="0"/>
              <a:t>Four Kumara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1" i="0" kern="1200" smtClean="0">
                <a:solidFill>
                  <a:schemeClr val="tx1"/>
                </a:solidFill>
                <a:latin typeface="+mn-lt"/>
                <a:ea typeface="MS PGothic" pitchFamily="34" charset="-128"/>
                <a:cs typeface="ＭＳ Ｐゴシック" charset="0"/>
              </a:rPr>
              <a:t>Sri Chaitanya Mahaprabhu</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Sri Chaitanya Mahaprabhu (A.D. 1486-1534) also strongly opposed Shankara’s Mayavada philosophy of </a:t>
            </a:r>
            <a:r>
              <a:rPr lang="en-US" sz="1200" b="0" i="1" kern="1200" smtClean="0">
                <a:solidFill>
                  <a:schemeClr val="tx1"/>
                </a:solidFill>
                <a:latin typeface="+mn-lt"/>
                <a:ea typeface="MS PGothic" pitchFamily="34" charset="-128"/>
                <a:cs typeface="ＭＳ Ｐゴシック" charset="0"/>
              </a:rPr>
              <a:t>Adwaita </a:t>
            </a:r>
            <a:r>
              <a:rPr lang="en-US" sz="1200" b="0" i="0" kern="1200" smtClean="0">
                <a:solidFill>
                  <a:schemeClr val="tx1"/>
                </a:solidFill>
                <a:latin typeface="+mn-lt"/>
                <a:ea typeface="MS PGothic" pitchFamily="34" charset="-128"/>
                <a:cs typeface="ＭＳ Ｐゴシック" charset="0"/>
              </a:rPr>
              <a:t>and established the principle that took the previous </a:t>
            </a:r>
            <a:r>
              <a:rPr lang="en-US" sz="1200" b="0" i="1" kern="1200" smtClean="0">
                <a:solidFill>
                  <a:schemeClr val="tx1"/>
                </a:solidFill>
                <a:latin typeface="+mn-lt"/>
                <a:ea typeface="MS PGothic" pitchFamily="34" charset="-128"/>
                <a:cs typeface="ＭＳ Ｐゴシック" charset="0"/>
              </a:rPr>
              <a:t>acharya’s </a:t>
            </a:r>
            <a:r>
              <a:rPr lang="en-US" sz="1200" b="0" i="0" kern="1200" smtClean="0">
                <a:solidFill>
                  <a:schemeClr val="tx1"/>
                </a:solidFill>
                <a:latin typeface="+mn-lt"/>
                <a:ea typeface="MS PGothic" pitchFamily="34" charset="-128"/>
                <a:cs typeface="ＭＳ Ｐゴシック" charset="0"/>
              </a:rPr>
              <a:t>teachings to a new level, called </a:t>
            </a:r>
            <a:r>
              <a:rPr lang="en-US" sz="1200" b="0" i="1" kern="1200" smtClean="0">
                <a:solidFill>
                  <a:schemeClr val="tx1"/>
                </a:solidFill>
                <a:latin typeface="+mn-lt"/>
                <a:ea typeface="MS PGothic" pitchFamily="34" charset="-128"/>
                <a:cs typeface="ＭＳ Ｐゴシック" charset="0"/>
              </a:rPr>
              <a:t>achintya-bhedabheda-tattva.</a:t>
            </a:r>
            <a:r>
              <a:rPr lang="en-US" sz="1200" b="0" i="0" kern="1200" smtClean="0">
                <a:solidFill>
                  <a:schemeClr val="tx1"/>
                </a:solidFill>
                <a:latin typeface="+mn-lt"/>
                <a:ea typeface="MS PGothic" pitchFamily="34" charset="-128"/>
                <a:cs typeface="ＭＳ Ｐゴシック" charset="0"/>
              </a:rPr>
              <a:t> This specified that the Supreme and the individual soul are inconceivably and simultaneously one and different. This means that the Supreme and the </a:t>
            </a:r>
            <a:r>
              <a:rPr lang="en-US" sz="1200" b="0" i="1" kern="1200" smtClean="0">
                <a:solidFill>
                  <a:schemeClr val="tx1"/>
                </a:solidFill>
                <a:latin typeface="+mn-lt"/>
                <a:ea typeface="MS PGothic" pitchFamily="34" charset="-128"/>
                <a:cs typeface="ＭＳ Ｐゴシック" charset="0"/>
              </a:rPr>
              <a:t>jiva</a:t>
            </a:r>
            <a:r>
              <a:rPr lang="en-US" sz="1200" b="0" i="0" kern="1200" smtClean="0">
                <a:solidFill>
                  <a:schemeClr val="tx1"/>
                </a:solidFill>
                <a:latin typeface="+mn-lt"/>
                <a:ea typeface="MS PGothic" pitchFamily="34" charset="-128"/>
                <a:cs typeface="ＭＳ Ｐゴシック" charset="0"/>
              </a:rPr>
              <a:t> souls are the same in quality, being eternally spiritual, but always separate individually. The </a:t>
            </a:r>
            <a:r>
              <a:rPr lang="en-US" sz="1200" b="0" i="1" kern="1200" smtClean="0">
                <a:solidFill>
                  <a:schemeClr val="tx1"/>
                </a:solidFill>
                <a:latin typeface="+mn-lt"/>
                <a:ea typeface="MS PGothic" pitchFamily="34" charset="-128"/>
                <a:cs typeface="ＭＳ Ｐゴシック" charset="0"/>
              </a:rPr>
              <a:t>jivas</a:t>
            </a:r>
            <a:r>
              <a:rPr lang="en-US" sz="1200" b="0" i="0" kern="1200" smtClean="0">
                <a:solidFill>
                  <a:schemeClr val="tx1"/>
                </a:solidFill>
                <a:latin typeface="+mn-lt"/>
                <a:ea typeface="MS PGothic" pitchFamily="34" charset="-128"/>
                <a:cs typeface="ＭＳ Ｐゴシック" charset="0"/>
              </a:rPr>
              <a:t> are small and subject to being influenced by the material energy, while the Supreme is infinite and always above and beyond the material manifestation.</a:t>
            </a:r>
          </a:p>
          <a:p>
            <a:r>
              <a:rPr lang="en-US" sz="1200" b="0" i="0" kern="1200" smtClean="0">
                <a:solidFill>
                  <a:schemeClr val="tx1"/>
                </a:solidFill>
                <a:latin typeface="+mn-lt"/>
                <a:ea typeface="MS PGothic" pitchFamily="34" charset="-128"/>
                <a:cs typeface="ＭＳ Ｐゴシック" charset="0"/>
              </a:rPr>
              <a:t>            Sri Chaitanya taught that the direct meaning of the Vedic </a:t>
            </a:r>
            <a:r>
              <a:rPr lang="en-US" sz="1200" b="0" i="1" kern="1200" smtClean="0">
                <a:solidFill>
                  <a:schemeClr val="tx1"/>
                </a:solidFill>
                <a:latin typeface="+mn-lt"/>
                <a:ea typeface="MS PGothic" pitchFamily="34" charset="-128"/>
                <a:cs typeface="ＭＳ Ｐゴシック" charset="0"/>
              </a:rPr>
              <a:t>shastras</a:t>
            </a:r>
            <a:r>
              <a:rPr lang="en-US" sz="1200" b="0" i="0" kern="1200" smtClean="0">
                <a:solidFill>
                  <a:schemeClr val="tx1"/>
                </a:solidFill>
                <a:latin typeface="+mn-lt"/>
                <a:ea typeface="MS PGothic" pitchFamily="34" charset="-128"/>
                <a:cs typeface="ＭＳ Ｐゴシック" charset="0"/>
              </a:rPr>
              <a:t> is that the living entities are to engage in loving devotional service, </a:t>
            </a:r>
            <a:r>
              <a:rPr lang="en-US" sz="1200" b="0" i="1" kern="1200" smtClean="0">
                <a:solidFill>
                  <a:schemeClr val="tx1"/>
                </a:solidFill>
                <a:latin typeface="+mn-lt"/>
                <a:ea typeface="MS PGothic" pitchFamily="34" charset="-128"/>
                <a:cs typeface="ＭＳ Ｐゴシック" charset="0"/>
              </a:rPr>
              <a:t>bhakti</a:t>
            </a:r>
            <a:r>
              <a:rPr lang="en-US" sz="1200" b="0" i="0" kern="1200" smtClean="0">
                <a:solidFill>
                  <a:schemeClr val="tx1"/>
                </a:solidFill>
                <a:latin typeface="+mn-lt"/>
                <a:ea typeface="MS PGothic" pitchFamily="34" charset="-128"/>
                <a:cs typeface="ＭＳ Ｐゴシック" charset="0"/>
              </a:rPr>
              <a:t>, to the Supreme, Bhagavan Sri Krishna. Through this practice there can develop a level of communication between God and the individual by which God will lovingly reveal Himself to those who become qualified. In this understanding, the Vedic theistic philosophy of Vaishnavism reached its climax. Thus, Sri Chaitanya started what could be called a new philosophy that perfected the previously developed schools of thought, or united the basic principles of the other</a:t>
            </a:r>
            <a:r>
              <a:rPr lang="en-US" sz="1200" b="0" i="1" kern="1200" smtClean="0">
                <a:solidFill>
                  <a:schemeClr val="tx1"/>
                </a:solidFill>
                <a:latin typeface="+mn-lt"/>
                <a:ea typeface="MS PGothic" pitchFamily="34" charset="-128"/>
                <a:cs typeface="ＭＳ Ｐゴシック" charset="0"/>
              </a:rPr>
              <a:t>sampradayas.</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Sri Chaitanya Mahaprabhu, who is considered and was established by Vedic scripture as the most recent incarnation of God, did not become much involved in writing. In fact, He only wrote eight verses called the </a:t>
            </a:r>
            <a:r>
              <a:rPr lang="en-US" sz="1200" b="0" i="1" kern="1200" smtClean="0">
                <a:solidFill>
                  <a:schemeClr val="tx1"/>
                </a:solidFill>
                <a:latin typeface="+mn-lt"/>
                <a:ea typeface="MS PGothic" pitchFamily="34" charset="-128"/>
                <a:cs typeface="ＭＳ Ｐゴシック" charset="0"/>
              </a:rPr>
              <a:t>Shikshastaka</a:t>
            </a:r>
            <a:r>
              <a:rPr lang="en-US" sz="1200" b="0" i="0" kern="1200" smtClean="0">
                <a:solidFill>
                  <a:schemeClr val="tx1"/>
                </a:solidFill>
                <a:latin typeface="+mn-lt"/>
                <a:ea typeface="MS PGothic" pitchFamily="34" charset="-128"/>
                <a:cs typeface="ＭＳ Ｐゴシック" charset="0"/>
              </a:rPr>
              <a:t>, but His followers compiled extensive Sanskrit literature that documented His life and fully explained His teachings. However, it is one of His followers, Baladeva Vidyabushana, who wrote a commentary on the </a:t>
            </a:r>
            <a:r>
              <a:rPr lang="en-US" sz="1200" b="0" i="1" kern="1200" smtClean="0">
                <a:solidFill>
                  <a:schemeClr val="tx1"/>
                </a:solidFill>
                <a:latin typeface="+mn-lt"/>
                <a:ea typeface="MS PGothic" pitchFamily="34" charset="-128"/>
                <a:cs typeface="ＭＳ Ｐゴシック" charset="0"/>
              </a:rPr>
              <a:t>Vedanta-sutras</a:t>
            </a:r>
            <a:r>
              <a:rPr lang="en-US" sz="1200" b="0" i="0" kern="1200" smtClean="0">
                <a:solidFill>
                  <a:schemeClr val="tx1"/>
                </a:solidFill>
                <a:latin typeface="+mn-lt"/>
                <a:ea typeface="MS PGothic" pitchFamily="34" charset="-128"/>
                <a:cs typeface="ＭＳ Ｐゴシック" charset="0"/>
              </a:rPr>
              <a:t> called </a:t>
            </a:r>
            <a:r>
              <a:rPr lang="en-US" sz="1200" b="0" i="1" kern="1200" smtClean="0">
                <a:solidFill>
                  <a:schemeClr val="tx1"/>
                </a:solidFill>
                <a:latin typeface="+mn-lt"/>
                <a:ea typeface="MS PGothic" pitchFamily="34" charset="-128"/>
                <a:cs typeface="ＭＳ Ｐゴシック" charset="0"/>
              </a:rPr>
              <a:t>Govinda-bhasya</a:t>
            </a:r>
            <a:r>
              <a:rPr lang="en-US" sz="1200" b="0" i="0" kern="1200" smtClean="0">
                <a:solidFill>
                  <a:schemeClr val="tx1"/>
                </a:solidFill>
                <a:latin typeface="+mn-lt"/>
                <a:ea typeface="MS PGothic" pitchFamily="34" charset="-128"/>
                <a:cs typeface="ＭＳ Ｐゴシック" charset="0"/>
              </a:rPr>
              <a:t>, meaning it is considered the commentary as given by the deity of Govinda.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b="1" i="0" kern="1200" smtClean="0">
                <a:solidFill>
                  <a:schemeClr val="tx1"/>
                </a:solidFill>
                <a:latin typeface="+mn-lt"/>
                <a:ea typeface="MS PGothic" pitchFamily="34" charset="-128"/>
                <a:cs typeface="ＭＳ Ｐゴシック" charset="0"/>
              </a:rPr>
              <a:t>Ramanuja</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The main exponent of the Sri </a:t>
            </a:r>
            <a:r>
              <a:rPr lang="en-US" sz="1200" b="0" i="1" kern="1200" smtClean="0">
                <a:solidFill>
                  <a:schemeClr val="tx1"/>
                </a:solidFill>
                <a:latin typeface="+mn-lt"/>
                <a:ea typeface="MS PGothic" pitchFamily="34" charset="-128"/>
                <a:cs typeface="ＭＳ Ｐゴシック" charset="0"/>
              </a:rPr>
              <a:t>sampradaya</a:t>
            </a:r>
            <a:r>
              <a:rPr lang="en-US" sz="1200" b="0" i="0" kern="1200" smtClean="0">
                <a:solidFill>
                  <a:schemeClr val="tx1"/>
                </a:solidFill>
                <a:latin typeface="+mn-lt"/>
                <a:ea typeface="MS PGothic" pitchFamily="34" charset="-128"/>
                <a:cs typeface="ＭＳ Ｐゴシック" charset="0"/>
              </a:rPr>
              <a:t>, born in 1016 (some say in 1055), propagated the doctrine called </a:t>
            </a:r>
            <a:r>
              <a:rPr lang="en-US" sz="1200" b="0" i="1" kern="1200" smtClean="0">
                <a:solidFill>
                  <a:schemeClr val="tx1"/>
                </a:solidFill>
                <a:latin typeface="+mn-lt"/>
                <a:ea typeface="MS PGothic" pitchFamily="34" charset="-128"/>
                <a:cs typeface="ＭＳ Ｐゴシック" charset="0"/>
              </a:rPr>
              <a:t>visista-advaita</a:t>
            </a:r>
            <a:r>
              <a:rPr lang="en-US" sz="1200" b="0" i="0" kern="1200" smtClean="0">
                <a:solidFill>
                  <a:schemeClr val="tx1"/>
                </a:solidFill>
                <a:latin typeface="+mn-lt"/>
                <a:ea typeface="MS PGothic" pitchFamily="34" charset="-128"/>
                <a:cs typeface="ＭＳ Ｐゴシック" charset="0"/>
              </a:rPr>
              <a:t>, "oneness with varieties of the Lord and His energies".</a:t>
            </a:r>
          </a:p>
          <a:p>
            <a:r>
              <a:rPr lang="en-US" sz="1200" b="0" i="0" kern="1200" smtClean="0">
                <a:solidFill>
                  <a:schemeClr val="tx1"/>
                </a:solidFill>
                <a:latin typeface="+mn-lt"/>
                <a:ea typeface="MS PGothic" pitchFamily="34" charset="-128"/>
                <a:cs typeface="ＭＳ Ｐゴシック" charset="0"/>
              </a:rPr>
              <a:t>His school is probably the most famous in south India and has various branches, all characterized by a particular Tilak (a mark on the forehead made with sacred clay and natural colors).</a:t>
            </a:r>
          </a:p>
          <a:p>
            <a:r>
              <a:rPr lang="en-US" sz="1200" b="0" i="0" kern="1200" smtClean="0">
                <a:solidFill>
                  <a:schemeClr val="tx1"/>
                </a:solidFill>
                <a:latin typeface="+mn-lt"/>
                <a:ea typeface="MS PGothic" pitchFamily="34" charset="-128"/>
                <a:cs typeface="ＭＳ Ｐゴシック" charset="0"/>
              </a:rPr>
              <a:t>            Ramanuja was deeply influenced by the devotional poetry of the south Indian mystics known as Alvars, and resided as a pujari or priest in the temple of Ranganatha or Srirangam (near modern Tirucchirapalli).</a:t>
            </a:r>
          </a:p>
          <a:p>
            <a:r>
              <a:rPr lang="en-US" sz="1200" b="0" i="0" kern="1200" smtClean="0">
                <a:solidFill>
                  <a:schemeClr val="tx1"/>
                </a:solidFill>
                <a:latin typeface="+mn-lt"/>
                <a:ea typeface="MS PGothic" pitchFamily="34" charset="-128"/>
                <a:cs typeface="ＭＳ Ｐゴシック" charset="0"/>
              </a:rPr>
              <a:t>            This philosophy states that the </a:t>
            </a:r>
            <a:r>
              <a:rPr lang="en-US" sz="1200" b="0" i="1" kern="1200" smtClean="0">
                <a:solidFill>
                  <a:schemeClr val="tx1"/>
                </a:solidFill>
                <a:latin typeface="+mn-lt"/>
                <a:ea typeface="MS PGothic" pitchFamily="34" charset="-128"/>
                <a:cs typeface="ＭＳ Ｐゴシック" charset="0"/>
              </a:rPr>
              <a:t>jiva </a:t>
            </a:r>
            <a:r>
              <a:rPr lang="en-US" sz="1200" b="0" i="0" kern="1200" smtClean="0">
                <a:solidFill>
                  <a:schemeClr val="tx1"/>
                </a:solidFill>
                <a:latin typeface="+mn-lt"/>
                <a:ea typeface="MS PGothic" pitchFamily="34" charset="-128"/>
                <a:cs typeface="ＭＳ Ｐゴシック" charset="0"/>
              </a:rPr>
              <a:t>(the individual soul) and the </a:t>
            </a:r>
            <a:r>
              <a:rPr lang="en-US" sz="1200" b="0" i="1" kern="1200" smtClean="0">
                <a:solidFill>
                  <a:schemeClr val="tx1"/>
                </a:solidFill>
                <a:latin typeface="+mn-lt"/>
                <a:ea typeface="MS PGothic" pitchFamily="34" charset="-128"/>
                <a:cs typeface="ＭＳ Ｐゴシック" charset="0"/>
              </a:rPr>
              <a:t>jagat </a:t>
            </a:r>
            <a:r>
              <a:rPr lang="en-US" sz="1200" b="0" i="0" kern="1200" smtClean="0">
                <a:solidFill>
                  <a:schemeClr val="tx1"/>
                </a:solidFill>
                <a:latin typeface="+mn-lt"/>
                <a:ea typeface="MS PGothic" pitchFamily="34" charset="-128"/>
                <a:cs typeface="ＭＳ Ｐゴシック" charset="0"/>
              </a:rPr>
              <a:t>(the material universe) depend on Isvara (the Supreme </a:t>
            </a:r>
            <a:r>
              <a:rPr lang="en-US" sz="1200" b="0" i="1" kern="1200" smtClean="0">
                <a:solidFill>
                  <a:schemeClr val="tx1"/>
                </a:solidFill>
                <a:latin typeface="+mn-lt"/>
                <a:ea typeface="MS PGothic" pitchFamily="34" charset="-128"/>
                <a:cs typeface="ＭＳ Ｐゴシック" charset="0"/>
              </a:rPr>
              <a:t>sa-guna</a:t>
            </a:r>
            <a:r>
              <a:rPr lang="en-US" sz="1200" b="0" i="0" kern="1200" smtClean="0">
                <a:solidFill>
                  <a:schemeClr val="tx1"/>
                </a:solidFill>
                <a:latin typeface="+mn-lt"/>
                <a:ea typeface="MS PGothic" pitchFamily="34" charset="-128"/>
                <a:cs typeface="ＭＳ Ｐゴシック" charset="0"/>
              </a:rPr>
              <a:t> Brahman, or Bhagavan), the only Reality. According to this philosophy, the individual soul can be either </a:t>
            </a:r>
            <a:r>
              <a:rPr lang="en-US" sz="1200" b="0" i="1" kern="1200" smtClean="0">
                <a:solidFill>
                  <a:schemeClr val="tx1"/>
                </a:solidFill>
                <a:latin typeface="+mn-lt"/>
                <a:ea typeface="MS PGothic" pitchFamily="34" charset="-128"/>
                <a:cs typeface="ＭＳ Ｐゴシック" charset="0"/>
              </a:rPr>
              <a:t>baddha </a:t>
            </a:r>
            <a:r>
              <a:rPr lang="en-US" sz="1200" b="0" i="0" kern="1200" smtClean="0">
                <a:solidFill>
                  <a:schemeClr val="tx1"/>
                </a:solidFill>
                <a:latin typeface="+mn-lt"/>
                <a:ea typeface="MS PGothic" pitchFamily="34" charset="-128"/>
                <a:cs typeface="ＭＳ Ｐゴシック" charset="0"/>
              </a:rPr>
              <a:t>(conditioned) or </a:t>
            </a:r>
            <a:r>
              <a:rPr lang="en-US" sz="1200" b="0" i="1" kern="1200" smtClean="0">
                <a:solidFill>
                  <a:schemeClr val="tx1"/>
                </a:solidFill>
                <a:latin typeface="+mn-lt"/>
                <a:ea typeface="MS PGothic" pitchFamily="34" charset="-128"/>
                <a:cs typeface="ＭＳ Ｐゴシック" charset="0"/>
              </a:rPr>
              <a:t>mukta </a:t>
            </a:r>
            <a:r>
              <a:rPr lang="en-US" sz="1200" b="0" i="0" kern="1200" smtClean="0">
                <a:solidFill>
                  <a:schemeClr val="tx1"/>
                </a:solidFill>
                <a:latin typeface="+mn-lt"/>
                <a:ea typeface="MS PGothic" pitchFamily="34" charset="-128"/>
                <a:cs typeface="ＭＳ Ｐゴシック" charset="0"/>
              </a:rPr>
              <a:t>(liberated). Jagat, the material world, is real and eternal, although manifested and withdrawn in cycles, meaning it is temporary.</a:t>
            </a:r>
          </a:p>
          <a:p>
            <a:r>
              <a:rPr lang="en-US" sz="1200" b="0" i="0" kern="1200" smtClean="0">
                <a:solidFill>
                  <a:schemeClr val="tx1"/>
                </a:solidFill>
                <a:latin typeface="+mn-lt"/>
                <a:ea typeface="MS PGothic" pitchFamily="34" charset="-128"/>
                <a:cs typeface="ＭＳ Ｐゴシック" charset="0"/>
              </a:rPr>
              <a:t>            This philosophical system is based on </a:t>
            </a:r>
            <a:r>
              <a:rPr lang="en-US" sz="1200" b="0" i="1" kern="1200" smtClean="0">
                <a:solidFill>
                  <a:schemeClr val="tx1"/>
                </a:solidFill>
                <a:latin typeface="+mn-lt"/>
                <a:ea typeface="MS PGothic" pitchFamily="34" charset="-128"/>
                <a:cs typeface="ＭＳ Ｐゴシック" charset="0"/>
              </a:rPr>
              <a:t>pramana </a:t>
            </a:r>
            <a:r>
              <a:rPr lang="en-US" sz="1200" b="0" i="0" kern="1200" smtClean="0">
                <a:solidFill>
                  <a:schemeClr val="tx1"/>
                </a:solidFill>
                <a:latin typeface="+mn-lt"/>
                <a:ea typeface="MS PGothic" pitchFamily="34" charset="-128"/>
                <a:cs typeface="ＭＳ Ｐゴシック" charset="0"/>
              </a:rPr>
              <a:t>("epistemology, or evidence"), explained as </a:t>
            </a:r>
            <a:r>
              <a:rPr lang="en-US" sz="1200" b="0" i="1" kern="1200" smtClean="0">
                <a:solidFill>
                  <a:schemeClr val="tx1"/>
                </a:solidFill>
                <a:latin typeface="+mn-lt"/>
                <a:ea typeface="MS PGothic" pitchFamily="34" charset="-128"/>
                <a:cs typeface="ＭＳ Ｐゴシック" charset="0"/>
              </a:rPr>
              <a:t>pratyaksa </a:t>
            </a:r>
            <a:r>
              <a:rPr lang="en-US" sz="1200" b="0" i="0" kern="1200" smtClean="0">
                <a:solidFill>
                  <a:schemeClr val="tx1"/>
                </a:solidFill>
                <a:latin typeface="+mn-lt"/>
                <a:ea typeface="MS PGothic" pitchFamily="34" charset="-128"/>
                <a:cs typeface="ＭＳ Ｐゴシック" charset="0"/>
              </a:rPr>
              <a:t>(direct perception), </a:t>
            </a:r>
            <a:r>
              <a:rPr lang="en-US" sz="1200" b="0" i="1" kern="1200" smtClean="0">
                <a:solidFill>
                  <a:schemeClr val="tx1"/>
                </a:solidFill>
                <a:latin typeface="+mn-lt"/>
                <a:ea typeface="MS PGothic" pitchFamily="34" charset="-128"/>
                <a:cs typeface="ＭＳ Ｐゴシック" charset="0"/>
              </a:rPr>
              <a:t>anumana </a:t>
            </a:r>
            <a:r>
              <a:rPr lang="en-US" sz="1200" b="0" i="0" kern="1200" smtClean="0">
                <a:solidFill>
                  <a:schemeClr val="tx1"/>
                </a:solidFill>
                <a:latin typeface="+mn-lt"/>
                <a:ea typeface="MS PGothic" pitchFamily="34" charset="-128"/>
                <a:cs typeface="ＭＳ Ｐゴシック" charset="0"/>
              </a:rPr>
              <a:t>(deduction), and </a:t>
            </a:r>
            <a:r>
              <a:rPr lang="en-US" sz="1200" b="0" i="1" kern="1200" smtClean="0">
                <a:solidFill>
                  <a:schemeClr val="tx1"/>
                </a:solidFill>
                <a:latin typeface="+mn-lt"/>
                <a:ea typeface="MS PGothic" pitchFamily="34" charset="-128"/>
                <a:cs typeface="ＭＳ Ｐゴシック" charset="0"/>
              </a:rPr>
              <a:t>sabda </a:t>
            </a:r>
            <a:r>
              <a:rPr lang="en-US" sz="1200" b="0" i="0" kern="1200" smtClean="0">
                <a:solidFill>
                  <a:schemeClr val="tx1"/>
                </a:solidFill>
                <a:latin typeface="+mn-lt"/>
                <a:ea typeface="MS PGothic" pitchFamily="34" charset="-128"/>
                <a:cs typeface="ＭＳ Ｐゴシック" charset="0"/>
              </a:rPr>
              <a:t>(evidence from </a:t>
            </a:r>
            <a:r>
              <a:rPr lang="en-US" sz="1200" b="0" i="1" kern="1200" smtClean="0">
                <a:solidFill>
                  <a:schemeClr val="tx1"/>
                </a:solidFill>
                <a:latin typeface="+mn-lt"/>
                <a:ea typeface="MS PGothic" pitchFamily="34" charset="-128"/>
                <a:cs typeface="ＭＳ Ｐゴシック" charset="0"/>
              </a:rPr>
              <a:t>shastra</a:t>
            </a:r>
            <a:r>
              <a:rPr lang="en-US" sz="1200" b="0" i="0" kern="1200" smtClean="0">
                <a:solidFill>
                  <a:schemeClr val="tx1"/>
                </a:solidFill>
                <a:latin typeface="+mn-lt"/>
                <a:ea typeface="MS PGothic" pitchFamily="34" charset="-128"/>
                <a:cs typeface="ＭＳ Ｐゴシック" charset="0"/>
              </a:rPr>
              <a:t> or scripture, guru and sadhu). The eternal and natural knowledge (</a:t>
            </a:r>
            <a:r>
              <a:rPr lang="en-US" sz="1200" b="0" i="1" kern="1200" smtClean="0">
                <a:solidFill>
                  <a:schemeClr val="tx1"/>
                </a:solidFill>
                <a:latin typeface="+mn-lt"/>
                <a:ea typeface="MS PGothic" pitchFamily="34" charset="-128"/>
                <a:cs typeface="ＭＳ Ｐゴシック" charset="0"/>
              </a:rPr>
              <a:t>jnana svarupa</a:t>
            </a:r>
            <a:r>
              <a:rPr lang="en-US" sz="1200" b="0" i="0" kern="1200" smtClean="0">
                <a:solidFill>
                  <a:schemeClr val="tx1"/>
                </a:solidFill>
                <a:latin typeface="+mn-lt"/>
                <a:ea typeface="MS PGothic" pitchFamily="34" charset="-128"/>
                <a:cs typeface="ＭＳ Ｐゴシック" charset="0"/>
              </a:rPr>
              <a:t>) of the </a:t>
            </a:r>
            <a:r>
              <a:rPr lang="en-US" sz="1200" b="0" i="1" kern="1200" smtClean="0">
                <a:solidFill>
                  <a:schemeClr val="tx1"/>
                </a:solidFill>
                <a:latin typeface="+mn-lt"/>
                <a:ea typeface="MS PGothic" pitchFamily="34" charset="-128"/>
                <a:cs typeface="ＭＳ Ｐゴシック" charset="0"/>
              </a:rPr>
              <a:t>baddha </a:t>
            </a:r>
            <a:r>
              <a:rPr lang="en-US" sz="1200" b="0" i="0" kern="1200" smtClean="0">
                <a:solidFill>
                  <a:schemeClr val="tx1"/>
                </a:solidFill>
                <a:latin typeface="+mn-lt"/>
                <a:ea typeface="MS PGothic" pitchFamily="34" charset="-128"/>
                <a:cs typeface="ＭＳ Ｐゴシック" charset="0"/>
              </a:rPr>
              <a:t>soul is covered by ignorance, while the liberated soul resides in Vaikuntha. The difference is total surrender (</a:t>
            </a:r>
            <a:r>
              <a:rPr lang="en-US" sz="1200" b="0" i="1" kern="1200" smtClean="0">
                <a:solidFill>
                  <a:schemeClr val="tx1"/>
                </a:solidFill>
                <a:latin typeface="+mn-lt"/>
                <a:ea typeface="MS PGothic" pitchFamily="34" charset="-128"/>
                <a:cs typeface="ＭＳ Ｐゴシック" charset="0"/>
              </a:rPr>
              <a:t>prapatti</a:t>
            </a:r>
            <a:r>
              <a:rPr lang="en-US" sz="1200" b="0" i="0" kern="1200" smtClean="0">
                <a:solidFill>
                  <a:schemeClr val="tx1"/>
                </a:solidFill>
                <a:latin typeface="+mn-lt"/>
                <a:ea typeface="MS PGothic" pitchFamily="34" charset="-128"/>
                <a:cs typeface="ＭＳ Ｐゴシック" charset="0"/>
              </a:rPr>
              <a:t>) in </a:t>
            </a:r>
            <a:r>
              <a:rPr lang="en-US" sz="1200" b="0" i="1" kern="1200" smtClean="0">
                <a:solidFill>
                  <a:schemeClr val="tx1"/>
                </a:solidFill>
                <a:latin typeface="+mn-lt"/>
                <a:ea typeface="MS PGothic" pitchFamily="34" charset="-128"/>
                <a:cs typeface="ＭＳ Ｐゴシック" charset="0"/>
              </a:rPr>
              <a:t>bhakti </a:t>
            </a:r>
            <a:r>
              <a:rPr lang="en-US" sz="1200" b="0" i="0" kern="1200" smtClean="0">
                <a:solidFill>
                  <a:schemeClr val="tx1"/>
                </a:solidFill>
                <a:latin typeface="+mn-lt"/>
                <a:ea typeface="MS PGothic" pitchFamily="34" charset="-128"/>
                <a:cs typeface="ＭＳ Ｐゴシック" charset="0"/>
              </a:rPr>
              <a:t>(love and devotion) to God.</a:t>
            </a:r>
          </a:p>
          <a:p>
            <a:r>
              <a:rPr lang="en-US" sz="1200" b="0" i="0" kern="1200" smtClean="0">
                <a:solidFill>
                  <a:schemeClr val="tx1"/>
                </a:solidFill>
                <a:latin typeface="+mn-lt"/>
                <a:ea typeface="MS PGothic" pitchFamily="34" charset="-128"/>
                <a:cs typeface="ＭＳ Ｐゴシック" charset="0"/>
              </a:rPr>
              <a:t>            God manifests in five forms as Para (the transcendental form), Vyuha (the divine manifestations that originate Reality), Vibhava (the </a:t>
            </a:r>
            <a:r>
              <a:rPr lang="en-US" sz="1200" b="0" i="1" kern="1200" smtClean="0">
                <a:solidFill>
                  <a:schemeClr val="tx1"/>
                </a:solidFill>
                <a:latin typeface="+mn-lt"/>
                <a:ea typeface="MS PGothic" pitchFamily="34" charset="-128"/>
                <a:cs typeface="ＭＳ Ｐゴシック" charset="0"/>
              </a:rPr>
              <a:t>avataras</a:t>
            </a:r>
            <a:r>
              <a:rPr lang="en-US" sz="1200" b="0" i="0" kern="1200" smtClean="0">
                <a:solidFill>
                  <a:schemeClr val="tx1"/>
                </a:solidFill>
                <a:latin typeface="+mn-lt"/>
                <a:ea typeface="MS PGothic" pitchFamily="34" charset="-128"/>
                <a:cs typeface="ＭＳ Ｐゴシック" charset="0"/>
              </a:rPr>
              <a:t>), Archa (the Deity form) and Antaryami (residing in the heart of each living entity and each atom).</a:t>
            </a:r>
          </a:p>
          <a:p>
            <a:r>
              <a:rPr lang="en-US" sz="1200" b="0" i="0" kern="1200" smtClean="0">
                <a:solidFill>
                  <a:schemeClr val="tx1"/>
                </a:solidFill>
                <a:latin typeface="+mn-lt"/>
                <a:ea typeface="MS PGothic" pitchFamily="34" charset="-128"/>
                <a:cs typeface="ＭＳ Ｐゴシック" charset="0"/>
              </a:rPr>
              <a:t>            Ramanuja wrote </a:t>
            </a:r>
            <a:r>
              <a:rPr lang="en-US" sz="1200" b="0" i="1" kern="1200" smtClean="0">
                <a:solidFill>
                  <a:schemeClr val="tx1"/>
                </a:solidFill>
                <a:latin typeface="+mn-lt"/>
                <a:ea typeface="MS PGothic" pitchFamily="34" charset="-128"/>
                <a:cs typeface="ＭＳ Ｐゴシック" charset="0"/>
              </a:rPr>
              <a:t>Vedartha sangraha </a:t>
            </a:r>
            <a:r>
              <a:rPr lang="en-US" sz="1200" b="0" i="0" kern="1200" smtClean="0">
                <a:solidFill>
                  <a:schemeClr val="tx1"/>
                </a:solidFill>
                <a:latin typeface="+mn-lt"/>
                <a:ea typeface="MS PGothic" pitchFamily="34" charset="-128"/>
                <a:cs typeface="ＭＳ Ｐゴシック" charset="0"/>
              </a:rPr>
              <a:t>(on the </a:t>
            </a:r>
            <a:r>
              <a:rPr lang="en-US" sz="1200" b="0" i="1" kern="1200" smtClean="0">
                <a:solidFill>
                  <a:schemeClr val="tx1"/>
                </a:solidFill>
                <a:latin typeface="+mn-lt"/>
                <a:ea typeface="MS PGothic" pitchFamily="34" charset="-128"/>
                <a:cs typeface="ＭＳ Ｐゴシック" charset="0"/>
              </a:rPr>
              <a:t>Vedas</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Sri bhasya </a:t>
            </a:r>
            <a:r>
              <a:rPr lang="en-US" sz="1200" b="0" i="0" kern="1200" smtClean="0">
                <a:solidFill>
                  <a:schemeClr val="tx1"/>
                </a:solidFill>
                <a:latin typeface="+mn-lt"/>
                <a:ea typeface="MS PGothic" pitchFamily="34" charset="-128"/>
                <a:cs typeface="ＭＳ Ｐゴシック" charset="0"/>
              </a:rPr>
              <a:t>(on Vedanta), </a:t>
            </a:r>
            <a:r>
              <a:rPr lang="en-US" sz="1200" b="0" i="1" kern="1200" smtClean="0">
                <a:solidFill>
                  <a:schemeClr val="tx1"/>
                </a:solidFill>
                <a:latin typeface="+mn-lt"/>
                <a:ea typeface="MS PGothic" pitchFamily="34" charset="-128"/>
                <a:cs typeface="ＭＳ Ｐゴシック" charset="0"/>
              </a:rPr>
              <a:t>Bhagavad gita bhasya</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Vedanta sara </a:t>
            </a:r>
            <a:r>
              <a:rPr lang="en-US" sz="1200" b="0" i="0" kern="1200" smtClean="0">
                <a:solidFill>
                  <a:schemeClr val="tx1"/>
                </a:solidFill>
                <a:latin typeface="+mn-lt"/>
                <a:ea typeface="MS PGothic" pitchFamily="34" charset="-128"/>
                <a:cs typeface="ＭＳ Ｐゴシック" charset="0"/>
              </a:rPr>
              <a:t>(a summary of Vedanta), </a:t>
            </a:r>
            <a:r>
              <a:rPr lang="en-US" sz="1200" b="0" i="1" kern="1200" smtClean="0">
                <a:solidFill>
                  <a:schemeClr val="tx1"/>
                </a:solidFill>
                <a:latin typeface="+mn-lt"/>
                <a:ea typeface="MS PGothic" pitchFamily="34" charset="-128"/>
                <a:cs typeface="ＭＳ Ｐゴシック" charset="0"/>
              </a:rPr>
              <a:t>Vedanta dipa </a:t>
            </a:r>
            <a:r>
              <a:rPr lang="en-US" sz="1200" b="0" i="0" kern="1200" smtClean="0">
                <a:solidFill>
                  <a:schemeClr val="tx1"/>
                </a:solidFill>
                <a:latin typeface="+mn-lt"/>
                <a:ea typeface="MS PGothic" pitchFamily="34" charset="-128"/>
                <a:cs typeface="ＭＳ Ｐゴシック" charset="0"/>
              </a:rPr>
              <a:t>(describing the subjects of Vedanta), </a:t>
            </a:r>
            <a:r>
              <a:rPr lang="en-US" sz="1200" b="0" i="1" kern="1200" smtClean="0">
                <a:solidFill>
                  <a:schemeClr val="tx1"/>
                </a:solidFill>
                <a:latin typeface="+mn-lt"/>
                <a:ea typeface="MS PGothic" pitchFamily="34" charset="-128"/>
                <a:cs typeface="ＭＳ Ｐゴシック" charset="0"/>
              </a:rPr>
              <a:t>Saranagati gadhya </a:t>
            </a:r>
            <a:r>
              <a:rPr lang="en-US" sz="1200" b="0" i="0" kern="1200" smtClean="0">
                <a:solidFill>
                  <a:schemeClr val="tx1"/>
                </a:solidFill>
                <a:latin typeface="+mn-lt"/>
                <a:ea typeface="MS PGothic" pitchFamily="34" charset="-128"/>
                <a:cs typeface="ＭＳ Ｐゴシック" charset="0"/>
              </a:rPr>
              <a:t>(prayers favoring surrender to Narayana), </a:t>
            </a:r>
            <a:r>
              <a:rPr lang="en-US" sz="1200" b="0" i="1" kern="1200" smtClean="0">
                <a:solidFill>
                  <a:schemeClr val="tx1"/>
                </a:solidFill>
                <a:latin typeface="+mn-lt"/>
                <a:ea typeface="MS PGothic" pitchFamily="34" charset="-128"/>
                <a:cs typeface="ＭＳ Ｐゴシック" charset="0"/>
              </a:rPr>
              <a:t>Sri Ranga gadhya </a:t>
            </a:r>
            <a:r>
              <a:rPr lang="en-US" sz="1200" b="0" i="0" kern="1200" smtClean="0">
                <a:solidFill>
                  <a:schemeClr val="tx1"/>
                </a:solidFill>
                <a:latin typeface="+mn-lt"/>
                <a:ea typeface="MS PGothic" pitchFamily="34" charset="-128"/>
                <a:cs typeface="ＭＳ Ｐゴシック" charset="0"/>
              </a:rPr>
              <a:t>(prayers in glorification of the holy city of Sri Ranga), </a:t>
            </a:r>
            <a:r>
              <a:rPr lang="en-US" sz="1200" b="0" i="1" kern="1200" smtClean="0">
                <a:solidFill>
                  <a:schemeClr val="tx1"/>
                </a:solidFill>
                <a:latin typeface="+mn-lt"/>
                <a:ea typeface="MS PGothic" pitchFamily="34" charset="-128"/>
                <a:cs typeface="ＭＳ Ｐゴシック" charset="0"/>
              </a:rPr>
              <a:t>Sri Vaikuntha gadhya </a:t>
            </a:r>
            <a:r>
              <a:rPr lang="en-US" sz="1200" b="0" i="0" kern="1200" smtClean="0">
                <a:solidFill>
                  <a:schemeClr val="tx1"/>
                </a:solidFill>
                <a:latin typeface="+mn-lt"/>
                <a:ea typeface="MS PGothic" pitchFamily="34" charset="-128"/>
                <a:cs typeface="ＭＳ Ｐゴシック" charset="0"/>
              </a:rPr>
              <a:t>(prayers glorifying Vaikuntha, the spiritual world), </a:t>
            </a:r>
            <a:r>
              <a:rPr lang="en-US" sz="1200" b="0" i="1" kern="1200" smtClean="0">
                <a:solidFill>
                  <a:schemeClr val="tx1"/>
                </a:solidFill>
                <a:latin typeface="+mn-lt"/>
                <a:ea typeface="MS PGothic" pitchFamily="34" charset="-128"/>
                <a:cs typeface="ＭＳ Ｐゴシック" charset="0"/>
              </a:rPr>
              <a:t>Nitya grantha </a:t>
            </a:r>
            <a:r>
              <a:rPr lang="en-US" sz="1200" b="0" i="0" kern="1200" smtClean="0">
                <a:solidFill>
                  <a:schemeClr val="tx1"/>
                </a:solidFill>
                <a:latin typeface="+mn-lt"/>
                <a:ea typeface="MS PGothic" pitchFamily="34" charset="-128"/>
                <a:cs typeface="ＭＳ Ｐゴシック" charset="0"/>
              </a:rPr>
              <a:t>(a manual for daily worship and rituals, including funeral and birth ceremonies).</a:t>
            </a:r>
          </a:p>
          <a:p>
            <a:r>
              <a:rPr lang="en-US" sz="1200" b="0" i="0" kern="1200" smtClean="0">
                <a:solidFill>
                  <a:schemeClr val="tx1"/>
                </a:solidFill>
                <a:latin typeface="+mn-lt"/>
                <a:ea typeface="MS PGothic" pitchFamily="34" charset="-128"/>
                <a:cs typeface="ＭＳ Ｐゴシック" charset="0"/>
              </a:rPr>
              <a:t>            Introductory works to his philosophy have been written by Srinivasa dasa (</a:t>
            </a:r>
            <a:r>
              <a:rPr lang="en-US" sz="1200" b="0" i="1" kern="1200" smtClean="0">
                <a:solidFill>
                  <a:schemeClr val="tx1"/>
                </a:solidFill>
                <a:latin typeface="+mn-lt"/>
                <a:ea typeface="MS PGothic" pitchFamily="34" charset="-128"/>
                <a:cs typeface="ＭＳ Ｐゴシック" charset="0"/>
              </a:rPr>
              <a:t>Yatindra mata dipika</a:t>
            </a:r>
            <a:r>
              <a:rPr lang="en-US" sz="1200" b="0" i="0" kern="1200" smtClean="0">
                <a:solidFill>
                  <a:schemeClr val="tx1"/>
                </a:solidFill>
                <a:latin typeface="+mn-lt"/>
                <a:ea typeface="MS PGothic" pitchFamily="34" charset="-128"/>
                <a:cs typeface="ＭＳ Ｐゴシック" charset="0"/>
              </a:rPr>
              <a:t>) and Bucchi Venkatacharya (</a:t>
            </a:r>
            <a:r>
              <a:rPr lang="en-US" sz="1200" b="0" i="1" kern="1200" smtClean="0">
                <a:solidFill>
                  <a:schemeClr val="tx1"/>
                </a:solidFill>
                <a:latin typeface="+mn-lt"/>
                <a:ea typeface="MS PGothic" pitchFamily="34" charset="-128"/>
                <a:cs typeface="ＭＳ Ｐゴシック" charset="0"/>
              </a:rPr>
              <a:t>Vedanta Karivadi</a:t>
            </a:r>
            <a:r>
              <a:rPr lang="en-US" sz="1200" b="0" i="0" kern="1200" smtClean="0">
                <a:solidFill>
                  <a:schemeClr val="tx1"/>
                </a:solidFill>
                <a:latin typeface="+mn-lt"/>
                <a:ea typeface="MS PGothic" pitchFamily="34" charset="-128"/>
                <a:cs typeface="ＭＳ Ｐゴシック" charset="0"/>
              </a:rPr>
              <a:t>).</a:t>
            </a:r>
          </a:p>
          <a:p>
            <a:r>
              <a:rPr lang="en-US" sz="1200" b="0" i="0" kern="1200" smtClean="0">
                <a:solidFill>
                  <a:schemeClr val="tx1"/>
                </a:solidFill>
                <a:latin typeface="+mn-lt"/>
                <a:ea typeface="MS PGothic" pitchFamily="34" charset="-128"/>
                <a:cs typeface="ＭＳ Ｐゴシック" charset="0"/>
              </a:rPr>
              <a:t>            He founded seventy-four centers of Sri Vaishnavism and initiated seven hundred </a:t>
            </a:r>
            <a:r>
              <a:rPr lang="en-US" sz="1200" b="0" i="1" kern="1200" smtClean="0">
                <a:solidFill>
                  <a:schemeClr val="tx1"/>
                </a:solidFill>
                <a:latin typeface="+mn-lt"/>
                <a:ea typeface="MS PGothic" pitchFamily="34" charset="-128"/>
                <a:cs typeface="ＭＳ Ｐゴシック" charset="0"/>
              </a:rPr>
              <a:t>sannyasis </a:t>
            </a:r>
            <a:r>
              <a:rPr lang="en-US" sz="1200" b="0" i="0" kern="1200" smtClean="0">
                <a:solidFill>
                  <a:schemeClr val="tx1"/>
                </a:solidFill>
                <a:latin typeface="+mn-lt"/>
                <a:ea typeface="MS PGothic" pitchFamily="34" charset="-128"/>
                <a:cs typeface="ＭＳ Ｐゴシック" charset="0"/>
              </a:rPr>
              <a:t>(renounced monks), twelve thousand </a:t>
            </a:r>
            <a:r>
              <a:rPr lang="en-US" sz="1200" b="0" i="1" kern="1200" smtClean="0">
                <a:solidFill>
                  <a:schemeClr val="tx1"/>
                </a:solidFill>
                <a:latin typeface="+mn-lt"/>
                <a:ea typeface="MS PGothic" pitchFamily="34" charset="-128"/>
                <a:cs typeface="ＭＳ Ｐゴシック" charset="0"/>
              </a:rPr>
              <a:t>brahmacharis </a:t>
            </a:r>
            <a:r>
              <a:rPr lang="en-US" sz="1200" b="0" i="0" kern="1200" smtClean="0">
                <a:solidFill>
                  <a:schemeClr val="tx1"/>
                </a:solidFill>
                <a:latin typeface="+mn-lt"/>
                <a:ea typeface="MS PGothic" pitchFamily="34" charset="-128"/>
                <a:cs typeface="ＭＳ Ｐゴシック" charset="0"/>
              </a:rPr>
              <a:t>(celibate students), and thousands of householders, including kings and wealthy landowners.</a:t>
            </a:r>
          </a:p>
          <a:p>
            <a:r>
              <a:rPr lang="en-US" sz="1200" b="0" i="0" kern="1200" smtClean="0">
                <a:solidFill>
                  <a:schemeClr val="tx1"/>
                </a:solidFill>
                <a:latin typeface="+mn-lt"/>
                <a:ea typeface="MS PGothic" pitchFamily="34" charset="-128"/>
                <a:cs typeface="ＭＳ Ｐゴシック" charset="0"/>
              </a:rPr>
              <a:t>            Ramanuja is said to have visited Puri during the reign of Choda Ganga Deva. Tradition says that he tried to convince the priests of Jagannatha temple to stop the tantric style of puja they were following.</a:t>
            </a:r>
          </a:p>
          <a:p>
            <a:r>
              <a:rPr lang="en-US" sz="1200" b="0" i="0" kern="1200" smtClean="0">
                <a:solidFill>
                  <a:schemeClr val="tx1"/>
                </a:solidFill>
                <a:latin typeface="+mn-lt"/>
                <a:ea typeface="MS PGothic" pitchFamily="34" charset="-128"/>
                <a:cs typeface="ＭＳ Ｐゴシック" charset="0"/>
              </a:rPr>
              <a:t>            However, while he was sleeping in the night he was carried away to the bank of river Bhargavi by Garuda himself. He failed to introduce his worship system also in Trivandrum (the temple of Ananta Padmanabha), but he succeeded in Tirupati, substituting the texts known as the Vaikhanas </a:t>
            </a:r>
            <a:r>
              <a:rPr lang="en-US" sz="1200" b="0" i="1" kern="1200" smtClean="0">
                <a:solidFill>
                  <a:schemeClr val="tx1"/>
                </a:solidFill>
                <a:latin typeface="+mn-lt"/>
                <a:ea typeface="MS PGothic" pitchFamily="34" charset="-128"/>
                <a:cs typeface="ＭＳ Ｐゴシック" charset="0"/>
              </a:rPr>
              <a:t>agamas </a:t>
            </a:r>
            <a:r>
              <a:rPr lang="en-US" sz="1200" b="0" i="0" kern="1200" smtClean="0">
                <a:solidFill>
                  <a:schemeClr val="tx1"/>
                </a:solidFill>
                <a:latin typeface="+mn-lt"/>
                <a:ea typeface="MS PGothic" pitchFamily="34" charset="-128"/>
                <a:cs typeface="ＭＳ Ｐゴシック" charset="0"/>
              </a:rPr>
              <a:t>with the Pancaratra </a:t>
            </a:r>
            <a:r>
              <a:rPr lang="en-US" sz="1200" b="0" i="1" kern="1200" smtClean="0">
                <a:solidFill>
                  <a:schemeClr val="tx1"/>
                </a:solidFill>
                <a:latin typeface="+mn-lt"/>
                <a:ea typeface="MS PGothic" pitchFamily="34" charset="-128"/>
                <a:cs typeface="ＭＳ Ｐゴシック" charset="0"/>
              </a:rPr>
              <a:t>agamas</a:t>
            </a:r>
            <a:r>
              <a:rPr lang="en-US" sz="1200" b="0" i="0" kern="1200" smtClean="0">
                <a:solidFill>
                  <a:schemeClr val="tx1"/>
                </a:solidFill>
                <a:latin typeface="+mn-lt"/>
                <a:ea typeface="MS PGothic" pitchFamily="34" charset="-128"/>
                <a:cs typeface="ＭＳ Ｐゴシック" charset="0"/>
              </a:rPr>
              <a:t>. In Puri he founded the Emar Math.</a:t>
            </a:r>
          </a:p>
          <a:p>
            <a:r>
              <a:rPr lang="en-US" sz="1200" b="0" i="0" kern="1200" smtClean="0">
                <a:solidFill>
                  <a:schemeClr val="tx1"/>
                </a:solidFill>
                <a:latin typeface="+mn-lt"/>
                <a:ea typeface="MS PGothic" pitchFamily="34" charset="-128"/>
                <a:cs typeface="ＭＳ Ｐゴシック" charset="0"/>
              </a:rPr>
              <a:t>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smtClean="0">
                <a:solidFill>
                  <a:schemeClr val="tx1"/>
                </a:solidFill>
                <a:latin typeface="+mn-lt"/>
                <a:ea typeface="MS PGothic" pitchFamily="34" charset="-128"/>
                <a:cs typeface="ＭＳ Ｐゴシック" charset="0"/>
              </a:rPr>
              <a:t>Vishnuswami</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The fourth Vaishnava </a:t>
            </a:r>
            <a:r>
              <a:rPr lang="en-US" sz="1200" b="0" i="1" kern="1200" smtClean="0">
                <a:solidFill>
                  <a:schemeClr val="tx1"/>
                </a:solidFill>
                <a:latin typeface="+mn-lt"/>
                <a:ea typeface="MS PGothic" pitchFamily="34" charset="-128"/>
                <a:cs typeface="ＭＳ Ｐゴシック" charset="0"/>
              </a:rPr>
              <a:t>acharya</a:t>
            </a:r>
            <a:r>
              <a:rPr lang="en-US" sz="1200" b="0" i="0" kern="1200" smtClean="0">
                <a:solidFill>
                  <a:schemeClr val="tx1"/>
                </a:solidFill>
                <a:latin typeface="+mn-lt"/>
                <a:ea typeface="MS PGothic" pitchFamily="34" charset="-128"/>
                <a:cs typeface="ＭＳ Ｐゴシック" charset="0"/>
              </a:rPr>
              <a:t>, Vishnusvami, representative of the Rudra </a:t>
            </a:r>
            <a:r>
              <a:rPr lang="en-US" sz="1200" b="0" i="1" kern="1200" smtClean="0">
                <a:solidFill>
                  <a:schemeClr val="tx1"/>
                </a:solidFill>
                <a:latin typeface="+mn-lt"/>
                <a:ea typeface="MS PGothic" pitchFamily="34" charset="-128"/>
                <a:cs typeface="ＭＳ Ｐゴシック" charset="0"/>
              </a:rPr>
              <a:t>sampradaya </a:t>
            </a:r>
            <a:r>
              <a:rPr lang="en-US" sz="1200" b="0" i="0" kern="1200" smtClean="0">
                <a:solidFill>
                  <a:schemeClr val="tx1"/>
                </a:solidFill>
                <a:latin typeface="+mn-lt"/>
                <a:ea typeface="MS PGothic" pitchFamily="34" charset="-128"/>
                <a:cs typeface="ＭＳ Ｐゴシック" charset="0"/>
              </a:rPr>
              <a:t>(who worship the </a:t>
            </a:r>
            <a:r>
              <a:rPr lang="en-US" sz="1200" b="0" i="1" kern="1200" smtClean="0">
                <a:solidFill>
                  <a:schemeClr val="tx1"/>
                </a:solidFill>
                <a:latin typeface="+mn-lt"/>
                <a:ea typeface="MS PGothic" pitchFamily="34" charset="-128"/>
                <a:cs typeface="ＭＳ Ｐゴシック" charset="0"/>
              </a:rPr>
              <a:t>avatara </a:t>
            </a:r>
            <a:r>
              <a:rPr lang="en-US" sz="1200" b="0" i="0" kern="1200" smtClean="0">
                <a:solidFill>
                  <a:schemeClr val="tx1"/>
                </a:solidFill>
                <a:latin typeface="+mn-lt"/>
                <a:ea typeface="MS PGothic" pitchFamily="34" charset="-128"/>
                <a:cs typeface="ＭＳ Ｐゴシック" charset="0"/>
              </a:rPr>
              <a:t>of God known as Narasimhadeva) is less known than the other three.</a:t>
            </a:r>
          </a:p>
          <a:p>
            <a:r>
              <a:rPr lang="en-US" sz="1200" b="0" i="0" kern="1200" smtClean="0">
                <a:solidFill>
                  <a:schemeClr val="tx1"/>
                </a:solidFill>
                <a:latin typeface="+mn-lt"/>
                <a:ea typeface="MS PGothic" pitchFamily="34" charset="-128"/>
                <a:cs typeface="ＭＳ Ｐゴシック" charset="0"/>
              </a:rPr>
              <a:t>Actually there is some confusion about him, as it seems there have been three Vishnu Svamis: Adi Vishnu Svami (around 3rd century BCE, who introduced the traditional 108 categories of sannyasa), Raja Gopala Vishnu Svami (8th or 9th century CE), and Andhra Vishnu Svami (14th century).</a:t>
            </a:r>
          </a:p>
          <a:p>
            <a:r>
              <a:rPr lang="en-US" sz="1200" b="0" i="0" kern="1200" smtClean="0">
                <a:solidFill>
                  <a:schemeClr val="tx1"/>
                </a:solidFill>
                <a:latin typeface="+mn-lt"/>
                <a:ea typeface="MS PGothic" pitchFamily="34" charset="-128"/>
                <a:cs typeface="ＭＳ Ｐゴシック" charset="0"/>
              </a:rPr>
              <a:t>            The emphasis of this school, called </a:t>
            </a:r>
            <a:r>
              <a:rPr lang="en-US" sz="1200" b="0" i="1" kern="1200" smtClean="0">
                <a:solidFill>
                  <a:schemeClr val="tx1"/>
                </a:solidFill>
                <a:latin typeface="+mn-lt"/>
                <a:ea typeface="MS PGothic" pitchFamily="34" charset="-128"/>
                <a:cs typeface="ＭＳ Ｐゴシック" charset="0"/>
              </a:rPr>
              <a:t>suddha-advaita</a:t>
            </a:r>
            <a:r>
              <a:rPr lang="en-US" sz="1200" b="0" i="0" kern="1200" smtClean="0">
                <a:solidFill>
                  <a:schemeClr val="tx1"/>
                </a:solidFill>
                <a:latin typeface="+mn-lt"/>
                <a:ea typeface="MS PGothic" pitchFamily="34" charset="-128"/>
                <a:cs typeface="ＭＳ Ｐゴシック" charset="0"/>
              </a:rPr>
              <a:t> ("pure monism"), is on the concept of </a:t>
            </a:r>
            <a:r>
              <a:rPr lang="en-US" sz="1200" b="0" i="1" kern="1200" smtClean="0">
                <a:solidFill>
                  <a:schemeClr val="tx1"/>
                </a:solidFill>
                <a:latin typeface="+mn-lt"/>
                <a:ea typeface="MS PGothic" pitchFamily="34" charset="-128"/>
                <a:cs typeface="ＭＳ Ｐゴシック" charset="0"/>
              </a:rPr>
              <a:t>lila </a:t>
            </a:r>
            <a:r>
              <a:rPr lang="en-US" sz="1200" b="0" i="0" kern="1200" smtClean="0">
                <a:solidFill>
                  <a:schemeClr val="tx1"/>
                </a:solidFill>
                <a:latin typeface="+mn-lt"/>
                <a:ea typeface="MS PGothic" pitchFamily="34" charset="-128"/>
                <a:cs typeface="ＭＳ Ｐゴシック" charset="0"/>
              </a:rPr>
              <a:t>or the pastimes by which God can be transcendental and immanent according to His will. Thus everything is pure, including the material universe, that is created by God and intimately related to Him. In his method of worship, Vishnusvami gives preeminence to Rama, the previous </a:t>
            </a:r>
            <a:r>
              <a:rPr lang="en-US" sz="1200" b="0" i="1" kern="1200" smtClean="0">
                <a:solidFill>
                  <a:schemeClr val="tx1"/>
                </a:solidFill>
                <a:latin typeface="+mn-lt"/>
                <a:ea typeface="MS PGothic" pitchFamily="34" charset="-128"/>
                <a:cs typeface="ＭＳ Ｐゴシック" charset="0"/>
              </a:rPr>
              <a:t>avatara </a:t>
            </a:r>
            <a:r>
              <a:rPr lang="en-US" sz="1200" b="0" i="0" kern="1200" smtClean="0">
                <a:solidFill>
                  <a:schemeClr val="tx1"/>
                </a:solidFill>
                <a:latin typeface="+mn-lt"/>
                <a:ea typeface="MS PGothic" pitchFamily="34" charset="-128"/>
                <a:cs typeface="ＭＳ Ｐゴシック" charset="0"/>
              </a:rPr>
              <a:t>before Krishna.</a:t>
            </a:r>
          </a:p>
          <a:p>
            <a:r>
              <a:rPr lang="en-US" sz="1200" b="0" i="0" kern="1200" smtClean="0">
                <a:solidFill>
                  <a:schemeClr val="tx1"/>
                </a:solidFill>
                <a:latin typeface="+mn-lt"/>
                <a:ea typeface="MS PGothic" pitchFamily="34" charset="-128"/>
                <a:cs typeface="ＭＳ Ｐゴシック" charset="0"/>
              </a:rPr>
              <a:t>            Vishnusvami visited Puri and founded there the Jagannatha Vallabha Math in the gardens of the temple, where Ramananda Raya also established his spiritual school.</a:t>
            </a:r>
          </a:p>
          <a:p>
            <a:r>
              <a:rPr lang="en-US" sz="1200" b="0" i="0" kern="1200" smtClean="0">
                <a:solidFill>
                  <a:schemeClr val="tx1"/>
                </a:solidFill>
                <a:latin typeface="+mn-lt"/>
                <a:ea typeface="MS PGothic" pitchFamily="34" charset="-128"/>
                <a:cs typeface="ＭＳ Ｐゴシック" charset="0"/>
              </a:rPr>
              <a:t>            Among the famous followers of this </a:t>
            </a:r>
            <a:r>
              <a:rPr lang="en-US" sz="1200" b="0" i="1" kern="1200" smtClean="0">
                <a:solidFill>
                  <a:schemeClr val="tx1"/>
                </a:solidFill>
                <a:latin typeface="+mn-lt"/>
                <a:ea typeface="MS PGothic" pitchFamily="34" charset="-128"/>
                <a:cs typeface="ＭＳ Ｐゴシック" charset="0"/>
              </a:rPr>
              <a:t>sampradaya </a:t>
            </a:r>
            <a:r>
              <a:rPr lang="en-US" sz="1200" b="0" i="0" kern="1200" smtClean="0">
                <a:solidFill>
                  <a:schemeClr val="tx1"/>
                </a:solidFill>
                <a:latin typeface="+mn-lt"/>
                <a:ea typeface="MS PGothic" pitchFamily="34" charset="-128"/>
                <a:cs typeface="ＭＳ Ｐゴシック" charset="0"/>
              </a:rPr>
              <a:t>we can mention Sridhara Svami (who became famous for his commentary on the </a:t>
            </a:r>
            <a:r>
              <a:rPr lang="en-US" sz="1200" b="0" i="1" kern="1200" smtClean="0">
                <a:solidFill>
                  <a:schemeClr val="tx1"/>
                </a:solidFill>
                <a:latin typeface="+mn-lt"/>
                <a:ea typeface="MS PGothic" pitchFamily="34" charset="-128"/>
                <a:cs typeface="ＭＳ Ｐゴシック" charset="0"/>
              </a:rPr>
              <a:t>Bhagavata purana</a:t>
            </a:r>
            <a:r>
              <a:rPr lang="en-US" sz="1200" b="0" i="0" kern="1200" smtClean="0">
                <a:solidFill>
                  <a:schemeClr val="tx1"/>
                </a:solidFill>
                <a:latin typeface="+mn-lt"/>
                <a:ea typeface="MS PGothic" pitchFamily="34" charset="-128"/>
                <a:cs typeface="ＭＳ Ｐゴシック" charset="0"/>
              </a:rPr>
              <a:t>).</a:t>
            </a:r>
          </a:p>
          <a:p>
            <a:r>
              <a:rPr lang="en-US" sz="1200" b="0" i="0" kern="1200" smtClean="0">
                <a:solidFill>
                  <a:schemeClr val="tx1"/>
                </a:solidFill>
                <a:latin typeface="+mn-lt"/>
                <a:ea typeface="MS PGothic" pitchFamily="34" charset="-128"/>
                <a:cs typeface="ＭＳ Ｐゴシック" charset="0"/>
              </a:rPr>
              <a:t>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i="0" kern="1200" smtClean="0">
                <a:solidFill>
                  <a:schemeClr val="tx1"/>
                </a:solidFill>
                <a:latin typeface="+mn-lt"/>
                <a:ea typeface="MS PGothic" pitchFamily="34" charset="-128"/>
                <a:cs typeface="ＭＳ Ｐゴシック" charset="0"/>
              </a:rPr>
              <a:t>Nimbarka</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The main exponent of the Kumara or Chatuhsana </a:t>
            </a:r>
            <a:r>
              <a:rPr lang="en-US" sz="1200" b="0" i="1" kern="1200" smtClean="0">
                <a:solidFill>
                  <a:schemeClr val="tx1"/>
                </a:solidFill>
                <a:latin typeface="+mn-lt"/>
                <a:ea typeface="MS PGothic" pitchFamily="34" charset="-128"/>
                <a:cs typeface="ＭＳ Ｐゴシック" charset="0"/>
              </a:rPr>
              <a:t>sampradaya </a:t>
            </a:r>
            <a:r>
              <a:rPr lang="en-US" sz="1200" b="0" i="0" kern="1200" smtClean="0">
                <a:solidFill>
                  <a:schemeClr val="tx1"/>
                </a:solidFill>
                <a:latin typeface="+mn-lt"/>
                <a:ea typeface="MS PGothic" pitchFamily="34" charset="-128"/>
                <a:cs typeface="ＭＳ Ｐゴシック" charset="0"/>
              </a:rPr>
              <a:t>(this knowledge was transmitted to the four Kumaras by the Hamsa </a:t>
            </a:r>
            <a:r>
              <a:rPr lang="en-US" sz="1200" b="0" i="1" kern="1200" smtClean="0">
                <a:solidFill>
                  <a:schemeClr val="tx1"/>
                </a:solidFill>
                <a:latin typeface="+mn-lt"/>
                <a:ea typeface="MS PGothic" pitchFamily="34" charset="-128"/>
                <a:cs typeface="ＭＳ Ｐゴシック" charset="0"/>
              </a:rPr>
              <a:t>avatara</a:t>
            </a:r>
            <a:r>
              <a:rPr lang="en-US" sz="1200" b="0" i="0" kern="1200" smtClean="0">
                <a:solidFill>
                  <a:schemeClr val="tx1"/>
                </a:solidFill>
                <a:latin typeface="+mn-lt"/>
                <a:ea typeface="MS PGothic" pitchFamily="34" charset="-128"/>
                <a:cs typeface="ＭＳ Ｐゴシック" charset="0"/>
              </a:rPr>
              <a:t>), who lived in the 13th century and propagated the doctrine called</a:t>
            </a:r>
            <a:r>
              <a:rPr lang="en-US" sz="1200" b="0" i="1" kern="1200" smtClean="0">
                <a:solidFill>
                  <a:schemeClr val="tx1"/>
                </a:solidFill>
                <a:latin typeface="+mn-lt"/>
                <a:ea typeface="MS PGothic" pitchFamily="34" charset="-128"/>
                <a:cs typeface="ＭＳ Ｐゴシック" charset="0"/>
              </a:rPr>
              <a:t>dvaita advaita</a:t>
            </a:r>
            <a:r>
              <a:rPr lang="en-US" sz="1200" b="0" i="0" kern="1200" smtClean="0">
                <a:solidFill>
                  <a:schemeClr val="tx1"/>
                </a:solidFill>
                <a:latin typeface="+mn-lt"/>
                <a:ea typeface="MS PGothic" pitchFamily="34" charset="-128"/>
                <a:cs typeface="ＭＳ Ｐゴシック" charset="0"/>
              </a:rPr>
              <a:t>, "simultaneous oneness and duality".</a:t>
            </a:r>
          </a:p>
          <a:p>
            <a:r>
              <a:rPr lang="en-US" sz="1200" b="0" i="0" kern="1200" smtClean="0">
                <a:solidFill>
                  <a:schemeClr val="tx1"/>
                </a:solidFill>
                <a:latin typeface="+mn-lt"/>
                <a:ea typeface="MS PGothic" pitchFamily="34" charset="-128"/>
                <a:cs typeface="ＭＳ Ｐゴシック" charset="0"/>
              </a:rPr>
              <a:t>            Nimbarka presents himself as a disciple of Narada Muni and says that for a period of his life he lived in Naimisharanya.</a:t>
            </a:r>
          </a:p>
          <a:p>
            <a:r>
              <a:rPr lang="en-US" sz="1200" b="0" i="0" kern="1200" smtClean="0">
                <a:solidFill>
                  <a:schemeClr val="tx1"/>
                </a:solidFill>
                <a:latin typeface="+mn-lt"/>
                <a:ea typeface="MS PGothic" pitchFamily="34" charset="-128"/>
                <a:cs typeface="ＭＳ Ｐゴシック" charset="0"/>
              </a:rPr>
              <a:t>            This philosophical school has centers in the area of Mathura-Vrindavana (Nimbarka was born near Govardhana from a family of Telugu brahmanas), Rajasthan and Bengal, and identifies the Supreme Brahman as the divine couple of Radha and Krishna.</a:t>
            </a:r>
          </a:p>
          <a:p>
            <a:r>
              <a:rPr lang="en-US" sz="1200" b="0" i="0" kern="1200" smtClean="0">
                <a:solidFill>
                  <a:schemeClr val="tx1"/>
                </a:solidFill>
                <a:latin typeface="+mn-lt"/>
                <a:ea typeface="MS PGothic" pitchFamily="34" charset="-128"/>
                <a:cs typeface="ＭＳ Ｐゴシック" charset="0"/>
              </a:rPr>
              <a:t>            The identification between the </a:t>
            </a:r>
            <a:r>
              <a:rPr lang="en-US" sz="1200" b="0" i="1" kern="1200" smtClean="0">
                <a:solidFill>
                  <a:schemeClr val="tx1"/>
                </a:solidFill>
                <a:latin typeface="+mn-lt"/>
                <a:ea typeface="MS PGothic" pitchFamily="34" charset="-128"/>
                <a:cs typeface="ＭＳ Ｐゴシック" charset="0"/>
              </a:rPr>
              <a:t>savisesha </a:t>
            </a:r>
            <a:r>
              <a:rPr lang="en-US" sz="1200" b="0" i="0" kern="1200" smtClean="0">
                <a:solidFill>
                  <a:schemeClr val="tx1"/>
                </a:solidFill>
                <a:latin typeface="+mn-lt"/>
                <a:ea typeface="MS PGothic" pitchFamily="34" charset="-128"/>
                <a:cs typeface="ＭＳ Ｐゴシック" charset="0"/>
              </a:rPr>
              <a:t>(with form) and </a:t>
            </a:r>
            <a:r>
              <a:rPr lang="en-US" sz="1200" b="0" i="1" kern="1200" smtClean="0">
                <a:solidFill>
                  <a:schemeClr val="tx1"/>
                </a:solidFill>
                <a:latin typeface="+mn-lt"/>
                <a:ea typeface="MS PGothic" pitchFamily="34" charset="-128"/>
                <a:cs typeface="ＭＳ Ｐゴシック" charset="0"/>
              </a:rPr>
              <a:t>nirvisesha </a:t>
            </a:r>
            <a:r>
              <a:rPr lang="en-US" sz="1200" b="0" i="0" kern="1200" smtClean="0">
                <a:solidFill>
                  <a:schemeClr val="tx1"/>
                </a:solidFill>
                <a:latin typeface="+mn-lt"/>
                <a:ea typeface="MS PGothic" pitchFamily="34" charset="-128"/>
                <a:cs typeface="ＭＳ Ｐゴシック" charset="0"/>
              </a:rPr>
              <a:t>(without form) aspects of Bhagavan (the Supreme Person) is called </a:t>
            </a:r>
            <a:r>
              <a:rPr lang="en-US" sz="1200" b="0" i="1" kern="1200" smtClean="0">
                <a:solidFill>
                  <a:schemeClr val="tx1"/>
                </a:solidFill>
                <a:latin typeface="+mn-lt"/>
                <a:ea typeface="MS PGothic" pitchFamily="34" charset="-128"/>
                <a:cs typeface="ＭＳ Ｐゴシック" charset="0"/>
              </a:rPr>
              <a:t>svabhavika-bheda-abheda</a:t>
            </a:r>
            <a:r>
              <a:rPr lang="en-US" sz="1200" b="0" i="0" kern="1200" smtClean="0">
                <a:solidFill>
                  <a:schemeClr val="tx1"/>
                </a:solidFill>
                <a:latin typeface="+mn-lt"/>
                <a:ea typeface="MS PGothic" pitchFamily="34" charset="-128"/>
                <a:cs typeface="ＭＳ Ｐゴシック" charset="0"/>
              </a:rPr>
              <a:t>, "natural difference and oneness", as he sees no contradiction. The two categories of </a:t>
            </a:r>
            <a:r>
              <a:rPr lang="en-US" sz="1200" b="0" i="1" kern="1200" smtClean="0">
                <a:solidFill>
                  <a:schemeClr val="tx1"/>
                </a:solidFill>
                <a:latin typeface="+mn-lt"/>
                <a:ea typeface="MS PGothic" pitchFamily="34" charset="-128"/>
                <a:cs typeface="ＭＳ Ｐゴシック" charset="0"/>
              </a:rPr>
              <a:t>jivas </a:t>
            </a:r>
            <a:r>
              <a:rPr lang="en-US" sz="1200" b="0" i="0" kern="1200" smtClean="0">
                <a:solidFill>
                  <a:schemeClr val="tx1"/>
                </a:solidFill>
                <a:latin typeface="+mn-lt"/>
                <a:ea typeface="MS PGothic" pitchFamily="34" charset="-128"/>
                <a:cs typeface="ＭＳ Ｐゴシック" charset="0"/>
              </a:rPr>
              <a:t>as </a:t>
            </a:r>
            <a:r>
              <a:rPr lang="en-US" sz="1200" b="0" i="1" kern="1200" smtClean="0">
                <a:solidFill>
                  <a:schemeClr val="tx1"/>
                </a:solidFill>
                <a:latin typeface="+mn-lt"/>
                <a:ea typeface="MS PGothic" pitchFamily="34" charset="-128"/>
                <a:cs typeface="ＭＳ Ｐゴシック" charset="0"/>
              </a:rPr>
              <a:t>baddhas </a:t>
            </a:r>
            <a:r>
              <a:rPr lang="en-US" sz="1200" b="0" i="0" kern="1200" smtClean="0">
                <a:solidFill>
                  <a:schemeClr val="tx1"/>
                </a:solidFill>
                <a:latin typeface="+mn-lt"/>
                <a:ea typeface="MS PGothic" pitchFamily="34" charset="-128"/>
                <a:cs typeface="ＭＳ Ｐゴシック" charset="0"/>
              </a:rPr>
              <a:t>(materially conditioned) and </a:t>
            </a:r>
            <a:r>
              <a:rPr lang="en-US" sz="1200" b="0" i="1" kern="1200" smtClean="0">
                <a:solidFill>
                  <a:schemeClr val="tx1"/>
                </a:solidFill>
                <a:latin typeface="+mn-lt"/>
                <a:ea typeface="MS PGothic" pitchFamily="34" charset="-128"/>
                <a:cs typeface="ＭＳ Ｐゴシック" charset="0"/>
              </a:rPr>
              <a:t>muktas </a:t>
            </a:r>
            <a:r>
              <a:rPr lang="en-US" sz="1200" b="0" i="0" kern="1200" smtClean="0">
                <a:solidFill>
                  <a:schemeClr val="tx1"/>
                </a:solidFill>
                <a:latin typeface="+mn-lt"/>
                <a:ea typeface="MS PGothic" pitchFamily="34" charset="-128"/>
                <a:cs typeface="ＭＳ Ｐゴシック" charset="0"/>
              </a:rPr>
              <a:t>(liberated) are temporary as a </a:t>
            </a:r>
            <a:r>
              <a:rPr lang="en-US" sz="1200" b="0" i="1" kern="1200" smtClean="0">
                <a:solidFill>
                  <a:schemeClr val="tx1"/>
                </a:solidFill>
                <a:latin typeface="+mn-lt"/>
                <a:ea typeface="MS PGothic" pitchFamily="34" charset="-128"/>
                <a:cs typeface="ＭＳ Ｐゴシック" charset="0"/>
              </a:rPr>
              <a:t>baddha jiva </a:t>
            </a:r>
            <a:r>
              <a:rPr lang="en-US" sz="1200" b="0" i="0" kern="1200" smtClean="0">
                <a:solidFill>
                  <a:schemeClr val="tx1"/>
                </a:solidFill>
                <a:latin typeface="+mn-lt"/>
                <a:ea typeface="MS PGothic" pitchFamily="34" charset="-128"/>
                <a:cs typeface="ＭＳ Ｐゴシック" charset="0"/>
              </a:rPr>
              <a:t>can become a </a:t>
            </a:r>
            <a:r>
              <a:rPr lang="en-US" sz="1200" b="0" i="1" kern="1200" smtClean="0">
                <a:solidFill>
                  <a:schemeClr val="tx1"/>
                </a:solidFill>
                <a:latin typeface="+mn-lt"/>
                <a:ea typeface="MS PGothic" pitchFamily="34" charset="-128"/>
                <a:cs typeface="ＭＳ Ｐゴシック" charset="0"/>
              </a:rPr>
              <a:t>mukta </a:t>
            </a:r>
            <a:r>
              <a:rPr lang="en-US" sz="1200" b="0" i="0" kern="1200" smtClean="0">
                <a:solidFill>
                  <a:schemeClr val="tx1"/>
                </a:solidFill>
                <a:latin typeface="+mn-lt"/>
                <a:ea typeface="MS PGothic" pitchFamily="34" charset="-128"/>
                <a:cs typeface="ＭＳ Ｐゴシック" charset="0"/>
              </a:rPr>
              <a:t>through the path to realization or </a:t>
            </a:r>
            <a:r>
              <a:rPr lang="en-US" sz="1200" b="0" i="1" kern="1200" smtClean="0">
                <a:solidFill>
                  <a:schemeClr val="tx1"/>
                </a:solidFill>
                <a:latin typeface="+mn-lt"/>
                <a:ea typeface="MS PGothic" pitchFamily="34" charset="-128"/>
                <a:cs typeface="ＭＳ Ｐゴシック" charset="0"/>
              </a:rPr>
              <a:t>sadhana</a:t>
            </a:r>
            <a:r>
              <a:rPr lang="en-US" sz="1200" b="0" i="0" kern="1200" smtClean="0">
                <a:solidFill>
                  <a:schemeClr val="tx1"/>
                </a:solidFill>
                <a:latin typeface="+mn-lt"/>
                <a:ea typeface="MS PGothic" pitchFamily="34" charset="-128"/>
                <a:cs typeface="ＭＳ Ｐゴシック" charset="0"/>
              </a:rPr>
              <a:t>, which is </a:t>
            </a:r>
            <a:r>
              <a:rPr lang="en-US" sz="1200" b="0" i="1" kern="1200" smtClean="0">
                <a:solidFill>
                  <a:schemeClr val="tx1"/>
                </a:solidFill>
                <a:latin typeface="+mn-lt"/>
                <a:ea typeface="MS PGothic" pitchFamily="34" charset="-128"/>
                <a:cs typeface="ＭＳ Ｐゴシック" charset="0"/>
              </a:rPr>
              <a:t>bhakti </a:t>
            </a:r>
            <a:r>
              <a:rPr lang="en-US" sz="1200" b="0" i="0" kern="1200" smtClean="0">
                <a:solidFill>
                  <a:schemeClr val="tx1"/>
                </a:solidFill>
                <a:latin typeface="+mn-lt"/>
                <a:ea typeface="MS PGothic" pitchFamily="34" charset="-128"/>
                <a:cs typeface="ＭＳ Ｐゴシック" charset="0"/>
              </a:rPr>
              <a:t>(the path of devotion) that includes both </a:t>
            </a:r>
            <a:r>
              <a:rPr lang="en-US" sz="1200" b="0" i="1" kern="1200" smtClean="0">
                <a:solidFill>
                  <a:schemeClr val="tx1"/>
                </a:solidFill>
                <a:latin typeface="+mn-lt"/>
                <a:ea typeface="MS PGothic" pitchFamily="34" charset="-128"/>
                <a:cs typeface="ＭＳ Ｐゴシック" charset="0"/>
              </a:rPr>
              <a:t>karma </a:t>
            </a:r>
            <a:r>
              <a:rPr lang="en-US" sz="1200" b="0" i="0" kern="1200" smtClean="0">
                <a:solidFill>
                  <a:schemeClr val="tx1"/>
                </a:solidFill>
                <a:latin typeface="+mn-lt"/>
                <a:ea typeface="MS PGothic" pitchFamily="34" charset="-128"/>
                <a:cs typeface="ＭＳ Ｐゴシック" charset="0"/>
              </a:rPr>
              <a:t>(the knowledge of action and reaction and becoming free from </a:t>
            </a:r>
            <a:r>
              <a:rPr lang="en-US" sz="1200" b="0" i="1" kern="1200" smtClean="0">
                <a:solidFill>
                  <a:schemeClr val="tx1"/>
                </a:solidFill>
                <a:latin typeface="+mn-lt"/>
                <a:ea typeface="MS PGothic" pitchFamily="34" charset="-128"/>
                <a:cs typeface="ＭＳ Ｐゴシック" charset="0"/>
              </a:rPr>
              <a:t>karma</a:t>
            </a:r>
            <a:r>
              <a:rPr lang="en-US" sz="1200" b="0" i="0" kern="1200" smtClean="0">
                <a:solidFill>
                  <a:schemeClr val="tx1"/>
                </a:solidFill>
                <a:latin typeface="+mn-lt"/>
                <a:ea typeface="MS PGothic" pitchFamily="34" charset="-128"/>
                <a:cs typeface="ＭＳ Ｐゴシック" charset="0"/>
              </a:rPr>
              <a:t>) and </a:t>
            </a:r>
            <a:r>
              <a:rPr lang="en-US" sz="1200" b="0" i="1" kern="1200" smtClean="0">
                <a:solidFill>
                  <a:schemeClr val="tx1"/>
                </a:solidFill>
                <a:latin typeface="+mn-lt"/>
                <a:ea typeface="MS PGothic" pitchFamily="34" charset="-128"/>
                <a:cs typeface="ＭＳ Ｐゴシック" charset="0"/>
              </a:rPr>
              <a:t>jnana</a:t>
            </a:r>
            <a:r>
              <a:rPr lang="en-US" sz="1200" b="0" i="0" kern="1200" smtClean="0">
                <a:solidFill>
                  <a:schemeClr val="tx1"/>
                </a:solidFill>
                <a:latin typeface="+mn-lt"/>
                <a:ea typeface="MS PGothic" pitchFamily="34" charset="-128"/>
                <a:cs typeface="ＭＳ Ｐゴシック" charset="0"/>
              </a:rPr>
              <a:t> (cultivated knowledge). The first stage is </a:t>
            </a:r>
            <a:r>
              <a:rPr lang="en-US" sz="1200" b="0" i="1" kern="1200" smtClean="0">
                <a:solidFill>
                  <a:schemeClr val="tx1"/>
                </a:solidFill>
                <a:latin typeface="+mn-lt"/>
                <a:ea typeface="MS PGothic" pitchFamily="34" charset="-128"/>
                <a:cs typeface="ＭＳ Ｐゴシック" charset="0"/>
              </a:rPr>
              <a:t>karma </a:t>
            </a:r>
            <a:r>
              <a:rPr lang="en-US" sz="1200" b="0" i="0" kern="1200" smtClean="0">
                <a:solidFill>
                  <a:schemeClr val="tx1"/>
                </a:solidFill>
                <a:latin typeface="+mn-lt"/>
                <a:ea typeface="MS PGothic" pitchFamily="34" charset="-128"/>
                <a:cs typeface="ＭＳ Ｐゴシック" charset="0"/>
              </a:rPr>
              <a:t>(the ritualistic process), the second is </a:t>
            </a:r>
            <a:r>
              <a:rPr lang="en-US" sz="1200" b="0" i="1" kern="1200" smtClean="0">
                <a:solidFill>
                  <a:schemeClr val="tx1"/>
                </a:solidFill>
                <a:latin typeface="+mn-lt"/>
                <a:ea typeface="MS PGothic" pitchFamily="34" charset="-128"/>
                <a:cs typeface="ＭＳ Ｐゴシック" charset="0"/>
              </a:rPr>
              <a:t>jnana </a:t>
            </a:r>
            <a:r>
              <a:rPr lang="en-US" sz="1200" b="0" i="0" kern="1200" smtClean="0">
                <a:solidFill>
                  <a:schemeClr val="tx1"/>
                </a:solidFill>
                <a:latin typeface="+mn-lt"/>
                <a:ea typeface="MS PGothic" pitchFamily="34" charset="-128"/>
                <a:cs typeface="ＭＳ Ｐゴシック" charset="0"/>
              </a:rPr>
              <a:t>(the cultivation of knowledge), the third is </a:t>
            </a:r>
            <a:r>
              <a:rPr lang="en-US" sz="1200" b="0" i="1" kern="1200" smtClean="0">
                <a:solidFill>
                  <a:schemeClr val="tx1"/>
                </a:solidFill>
                <a:latin typeface="+mn-lt"/>
                <a:ea typeface="MS PGothic" pitchFamily="34" charset="-128"/>
                <a:cs typeface="ＭＳ Ｐゴシック" charset="0"/>
              </a:rPr>
              <a:t>dhyana </a:t>
            </a:r>
            <a:r>
              <a:rPr lang="en-US" sz="1200" b="0" i="0" kern="1200" smtClean="0">
                <a:solidFill>
                  <a:schemeClr val="tx1"/>
                </a:solidFill>
                <a:latin typeface="+mn-lt"/>
                <a:ea typeface="MS PGothic" pitchFamily="34" charset="-128"/>
                <a:cs typeface="ＭＳ Ｐゴシック" charset="0"/>
              </a:rPr>
              <a:t>(meditation), the fourth is </a:t>
            </a:r>
            <a:r>
              <a:rPr lang="en-US" sz="1200" b="0" i="1" kern="1200" smtClean="0">
                <a:solidFill>
                  <a:schemeClr val="tx1"/>
                </a:solidFill>
                <a:latin typeface="+mn-lt"/>
                <a:ea typeface="MS PGothic" pitchFamily="34" charset="-128"/>
                <a:cs typeface="ＭＳ Ｐゴシック" charset="0"/>
              </a:rPr>
              <a:t>prapatti </a:t>
            </a:r>
            <a:r>
              <a:rPr lang="en-US" sz="1200" b="0" i="0" kern="1200" smtClean="0">
                <a:solidFill>
                  <a:schemeClr val="tx1"/>
                </a:solidFill>
                <a:latin typeface="+mn-lt"/>
                <a:ea typeface="MS PGothic" pitchFamily="34" charset="-128"/>
                <a:cs typeface="ＭＳ Ｐゴシック" charset="0"/>
              </a:rPr>
              <a:t>(surrender), and the fifth is </a:t>
            </a:r>
            <a:r>
              <a:rPr lang="en-US" sz="1200" b="0" i="1" kern="1200" smtClean="0">
                <a:solidFill>
                  <a:schemeClr val="tx1"/>
                </a:solidFill>
                <a:latin typeface="+mn-lt"/>
                <a:ea typeface="MS PGothic" pitchFamily="34" charset="-128"/>
                <a:cs typeface="ＭＳ Ｐゴシック" charset="0"/>
              </a:rPr>
              <a:t>guru prapatti </a:t>
            </a:r>
            <a:r>
              <a:rPr lang="en-US" sz="1200" b="0" i="0" kern="1200" smtClean="0">
                <a:solidFill>
                  <a:schemeClr val="tx1"/>
                </a:solidFill>
                <a:latin typeface="+mn-lt"/>
                <a:ea typeface="MS PGothic" pitchFamily="34" charset="-128"/>
                <a:cs typeface="ＭＳ Ｐゴシック" charset="0"/>
              </a:rPr>
              <a:t>(complete dedication to the instructions of the guru).</a:t>
            </a:r>
          </a:p>
          <a:p>
            <a:r>
              <a:rPr lang="en-US" sz="1200" b="0" i="0" kern="1200" smtClean="0">
                <a:solidFill>
                  <a:schemeClr val="tx1"/>
                </a:solidFill>
                <a:latin typeface="+mn-lt"/>
                <a:ea typeface="MS PGothic" pitchFamily="34" charset="-128"/>
                <a:cs typeface="ＭＳ Ｐゴシック" charset="0"/>
              </a:rPr>
              <a:t>His most famous works are the </a:t>
            </a:r>
            <a:r>
              <a:rPr lang="en-US" sz="1200" b="0" i="1" kern="1200" smtClean="0">
                <a:solidFill>
                  <a:schemeClr val="tx1"/>
                </a:solidFill>
                <a:latin typeface="+mn-lt"/>
                <a:ea typeface="MS PGothic" pitchFamily="34" charset="-128"/>
                <a:cs typeface="ＭＳ Ｐゴシック" charset="0"/>
              </a:rPr>
              <a:t>Vedanta Parijata Saurabha </a:t>
            </a:r>
            <a:r>
              <a:rPr lang="en-US" sz="1200" b="0" i="0" kern="1200" smtClean="0">
                <a:solidFill>
                  <a:schemeClr val="tx1"/>
                </a:solidFill>
                <a:latin typeface="+mn-lt"/>
                <a:ea typeface="MS PGothic" pitchFamily="34" charset="-128"/>
                <a:cs typeface="ＭＳ Ｐゴシック" charset="0"/>
              </a:rPr>
              <a:t>(commentary to the </a:t>
            </a:r>
            <a:r>
              <a:rPr lang="en-US" sz="1200" b="0" i="1" kern="1200" smtClean="0">
                <a:solidFill>
                  <a:schemeClr val="tx1"/>
                </a:solidFill>
                <a:latin typeface="+mn-lt"/>
                <a:ea typeface="MS PGothic" pitchFamily="34" charset="-128"/>
                <a:cs typeface="ＭＳ Ｐゴシック" charset="0"/>
              </a:rPr>
              <a:t>Vedas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Upanishads</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Sadachar prakash </a:t>
            </a:r>
            <a:r>
              <a:rPr lang="en-US" sz="1200" b="0" i="0" kern="1200" smtClean="0">
                <a:solidFill>
                  <a:schemeClr val="tx1"/>
                </a:solidFill>
                <a:latin typeface="+mn-lt"/>
                <a:ea typeface="MS PGothic" pitchFamily="34" charset="-128"/>
                <a:cs typeface="ＭＳ Ｐゴシック" charset="0"/>
              </a:rPr>
              <a:t>(a treatise on </a:t>
            </a:r>
            <a:r>
              <a:rPr lang="en-US" sz="1200" b="0" i="1" kern="1200" smtClean="0">
                <a:solidFill>
                  <a:schemeClr val="tx1"/>
                </a:solidFill>
                <a:latin typeface="+mn-lt"/>
                <a:ea typeface="MS PGothic" pitchFamily="34" charset="-128"/>
                <a:cs typeface="ＭＳ Ｐゴシック" charset="0"/>
              </a:rPr>
              <a:t>Karma kanda</a:t>
            </a:r>
            <a:r>
              <a:rPr lang="en-US" sz="1200" b="0" i="0" kern="1200" smtClean="0">
                <a:solidFill>
                  <a:schemeClr val="tx1"/>
                </a:solidFill>
                <a:latin typeface="+mn-lt"/>
                <a:ea typeface="MS PGothic" pitchFamily="34" charset="-128"/>
                <a:cs typeface="ＭＳ Ｐゴシック" charset="0"/>
              </a:rPr>
              <a:t>), a </a:t>
            </a:r>
            <a:r>
              <a:rPr lang="en-US" sz="1200" b="0" i="1" kern="1200" smtClean="0">
                <a:solidFill>
                  <a:schemeClr val="tx1"/>
                </a:solidFill>
                <a:latin typeface="+mn-lt"/>
                <a:ea typeface="MS PGothic" pitchFamily="34" charset="-128"/>
                <a:cs typeface="ＭＳ Ｐゴシック" charset="0"/>
              </a:rPr>
              <a:t>Gita bhasya</a:t>
            </a:r>
            <a:r>
              <a:rPr lang="en-US" sz="1200" b="0" i="0" kern="1200" smtClean="0">
                <a:solidFill>
                  <a:schemeClr val="tx1"/>
                </a:solidFill>
                <a:latin typeface="+mn-lt"/>
                <a:ea typeface="MS PGothic" pitchFamily="34" charset="-128"/>
                <a:cs typeface="ＭＳ Ｐゴシック" charset="0"/>
              </a:rPr>
              <a:t> (commentary on the Bhagavad-gita),</a:t>
            </a:r>
            <a:r>
              <a:rPr lang="en-US" sz="1200" b="0" i="1" kern="1200" smtClean="0">
                <a:solidFill>
                  <a:schemeClr val="tx1"/>
                </a:solidFill>
                <a:latin typeface="+mn-lt"/>
                <a:ea typeface="MS PGothic" pitchFamily="34" charset="-128"/>
                <a:cs typeface="ＭＳ Ｐゴシック" charset="0"/>
              </a:rPr>
              <a:t>Rahasya sodasi </a:t>
            </a:r>
            <a:r>
              <a:rPr lang="en-US" sz="1200" b="0" i="0" kern="1200" smtClean="0">
                <a:solidFill>
                  <a:schemeClr val="tx1"/>
                </a:solidFill>
                <a:latin typeface="+mn-lt"/>
                <a:ea typeface="MS PGothic" pitchFamily="34" charset="-128"/>
                <a:cs typeface="ＭＳ Ｐゴシック" charset="0"/>
              </a:rPr>
              <a:t>(explanation of the Sri Gopala mantra), </a:t>
            </a:r>
            <a:r>
              <a:rPr lang="en-US" sz="1200" b="0" i="1" kern="1200" smtClean="0">
                <a:solidFill>
                  <a:schemeClr val="tx1"/>
                </a:solidFill>
                <a:latin typeface="+mn-lt"/>
                <a:ea typeface="MS PGothic" pitchFamily="34" charset="-128"/>
                <a:cs typeface="ＭＳ Ｐゴシック" charset="0"/>
              </a:rPr>
              <a:t>Krishna stava raja </a:t>
            </a:r>
            <a:r>
              <a:rPr lang="en-US" sz="1200" b="0" i="0" kern="1200" smtClean="0">
                <a:solidFill>
                  <a:schemeClr val="tx1"/>
                </a:solidFill>
                <a:latin typeface="+mn-lt"/>
                <a:ea typeface="MS PGothic" pitchFamily="34" charset="-128"/>
                <a:cs typeface="ＭＳ Ｐゴシック" charset="0"/>
              </a:rPr>
              <a:t>(establishing the supreme position of Krishna), </a:t>
            </a:r>
            <a:r>
              <a:rPr lang="en-US" sz="1200" b="0" i="1" kern="1200" smtClean="0">
                <a:solidFill>
                  <a:schemeClr val="tx1"/>
                </a:solidFill>
                <a:latin typeface="+mn-lt"/>
                <a:ea typeface="MS PGothic" pitchFamily="34" charset="-128"/>
                <a:cs typeface="ＭＳ Ｐゴシック" charset="0"/>
              </a:rPr>
              <a:t>Prapanna kalpa valli </a:t>
            </a:r>
            <a:r>
              <a:rPr lang="en-US" sz="1200" b="0" i="0" kern="1200" smtClean="0">
                <a:solidFill>
                  <a:schemeClr val="tx1"/>
                </a:solidFill>
                <a:latin typeface="+mn-lt"/>
                <a:ea typeface="MS PGothic" pitchFamily="34" charset="-128"/>
                <a:cs typeface="ＭＳ Ｐゴシック" charset="0"/>
              </a:rPr>
              <a:t>(explanation of Mukunda mantra), </a:t>
            </a:r>
            <a:r>
              <a:rPr lang="en-US" sz="1200" b="0" i="1" kern="1200" smtClean="0">
                <a:solidFill>
                  <a:schemeClr val="tx1"/>
                </a:solidFill>
                <a:latin typeface="+mn-lt"/>
                <a:ea typeface="MS PGothic" pitchFamily="34" charset="-128"/>
                <a:cs typeface="ＭＳ Ｐゴシック" charset="0"/>
              </a:rPr>
              <a:t>Prata smarana stotram </a:t>
            </a:r>
            <a:r>
              <a:rPr lang="en-US" sz="1200" b="0" i="0" kern="1200" smtClean="0">
                <a:solidFill>
                  <a:schemeClr val="tx1"/>
                </a:solidFill>
                <a:latin typeface="+mn-lt"/>
                <a:ea typeface="MS PGothic" pitchFamily="34" charset="-128"/>
                <a:cs typeface="ＭＳ Ｐゴシック" charset="0"/>
              </a:rPr>
              <a:t>(a devotional poem), </a:t>
            </a:r>
            <a:r>
              <a:rPr lang="en-US" sz="1200" b="0" i="1" kern="1200" smtClean="0">
                <a:solidFill>
                  <a:schemeClr val="tx1"/>
                </a:solidFill>
                <a:latin typeface="+mn-lt"/>
                <a:ea typeface="MS PGothic" pitchFamily="34" charset="-128"/>
                <a:cs typeface="ＭＳ Ｐゴシック" charset="0"/>
              </a:rPr>
              <a:t>Kamadhenu Dasa sloki </a:t>
            </a:r>
            <a:r>
              <a:rPr lang="en-US" sz="1200" b="0" i="0" kern="1200" smtClean="0">
                <a:solidFill>
                  <a:schemeClr val="tx1"/>
                </a:solidFill>
                <a:latin typeface="+mn-lt"/>
                <a:ea typeface="MS PGothic" pitchFamily="34" charset="-128"/>
                <a:cs typeface="ＭＳ Ｐゴシック" charset="0"/>
              </a:rPr>
              <a:t>("ten nectarine verses" about the meditation on Radha Krishna).</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sz="1200" b="1" i="0" kern="1200" smtClean="0">
                <a:solidFill>
                  <a:schemeClr val="tx1"/>
                </a:solidFill>
                <a:latin typeface="+mn-lt"/>
                <a:ea typeface="MS PGothic" pitchFamily="34" charset="-128"/>
                <a:cs typeface="ＭＳ Ｐゴシック" charset="0"/>
              </a:rPr>
              <a:t>Madhva</a:t>
            </a:r>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            The main exponent of Brahma </a:t>
            </a:r>
            <a:r>
              <a:rPr lang="en-US" sz="1200" b="0" i="1" kern="1200" smtClean="0">
                <a:solidFill>
                  <a:schemeClr val="tx1"/>
                </a:solidFill>
                <a:latin typeface="+mn-lt"/>
                <a:ea typeface="MS PGothic" pitchFamily="34" charset="-128"/>
                <a:cs typeface="ＭＳ Ｐゴシック" charset="0"/>
              </a:rPr>
              <a:t>sampradaya</a:t>
            </a:r>
            <a:r>
              <a:rPr lang="en-US" sz="1200" b="0" i="0" kern="1200" smtClean="0">
                <a:solidFill>
                  <a:schemeClr val="tx1"/>
                </a:solidFill>
                <a:latin typeface="+mn-lt"/>
                <a:ea typeface="MS PGothic" pitchFamily="34" charset="-128"/>
                <a:cs typeface="ＭＳ Ｐゴシック" charset="0"/>
              </a:rPr>
              <a:t>, born in 1238 (some say in 1199), propagated the philosophy called </a:t>
            </a:r>
            <a:r>
              <a:rPr lang="en-US" sz="1200" b="0" i="1" kern="1200" smtClean="0">
                <a:solidFill>
                  <a:schemeClr val="tx1"/>
                </a:solidFill>
                <a:latin typeface="+mn-lt"/>
                <a:ea typeface="MS PGothic" pitchFamily="34" charset="-128"/>
                <a:cs typeface="ＭＳ Ｐゴシック" charset="0"/>
              </a:rPr>
              <a:t>Dvaita</a:t>
            </a:r>
            <a:r>
              <a:rPr lang="en-US" sz="1200" b="0" i="0" kern="1200" smtClean="0">
                <a:solidFill>
                  <a:schemeClr val="tx1"/>
                </a:solidFill>
                <a:latin typeface="+mn-lt"/>
                <a:ea typeface="MS PGothic" pitchFamily="34" charset="-128"/>
                <a:cs typeface="ＭＳ Ｐゴシック" charset="0"/>
              </a:rPr>
              <a:t> or </a:t>
            </a:r>
            <a:r>
              <a:rPr lang="en-US" sz="1200" b="0" i="1" kern="1200" smtClean="0">
                <a:solidFill>
                  <a:schemeClr val="tx1"/>
                </a:solidFill>
                <a:latin typeface="+mn-lt"/>
                <a:ea typeface="MS PGothic" pitchFamily="34" charset="-128"/>
                <a:cs typeface="ＭＳ Ｐゴシック" charset="0"/>
              </a:rPr>
              <a:t>Visistha Dvaita </a:t>
            </a:r>
            <a:r>
              <a:rPr lang="en-US" sz="1200" b="0" i="0" kern="1200" smtClean="0">
                <a:solidFill>
                  <a:schemeClr val="tx1"/>
                </a:solidFill>
                <a:latin typeface="+mn-lt"/>
                <a:ea typeface="MS PGothic" pitchFamily="34" charset="-128"/>
                <a:cs typeface="ＭＳ Ｐゴシック" charset="0"/>
              </a:rPr>
              <a:t>("duality with differences", or "different differences"). The center of the Madhva school is Udupi, the birthplace of Madhva.</a:t>
            </a:r>
          </a:p>
          <a:p>
            <a:r>
              <a:rPr lang="en-US" sz="1200" b="0" i="0" kern="1200" smtClean="0">
                <a:solidFill>
                  <a:schemeClr val="tx1"/>
                </a:solidFill>
                <a:latin typeface="+mn-lt"/>
                <a:ea typeface="MS PGothic" pitchFamily="34" charset="-128"/>
                <a:cs typeface="ＭＳ Ｐゴシック" charset="0"/>
              </a:rPr>
              <a:t>            According to this philosophy, there is a substantial distinction between Isvara (God), </a:t>
            </a:r>
            <a:r>
              <a:rPr lang="en-US" sz="1200" b="0" i="1" kern="1200" smtClean="0">
                <a:solidFill>
                  <a:schemeClr val="tx1"/>
                </a:solidFill>
                <a:latin typeface="+mn-lt"/>
                <a:ea typeface="MS PGothic" pitchFamily="34" charset="-128"/>
                <a:cs typeface="ＭＳ Ｐゴシック" charset="0"/>
              </a:rPr>
              <a:t>jiva </a:t>
            </a:r>
            <a:r>
              <a:rPr lang="en-US" sz="1200" b="0" i="0" kern="1200" smtClean="0">
                <a:solidFill>
                  <a:schemeClr val="tx1"/>
                </a:solidFill>
                <a:latin typeface="+mn-lt"/>
                <a:ea typeface="MS PGothic" pitchFamily="34" charset="-128"/>
                <a:cs typeface="ＭＳ Ｐゴシック" charset="0"/>
              </a:rPr>
              <a:t>(individual soul) and </a:t>
            </a:r>
            <a:r>
              <a:rPr lang="en-US" sz="1200" b="0" i="1" kern="1200" smtClean="0">
                <a:solidFill>
                  <a:schemeClr val="tx1"/>
                </a:solidFill>
                <a:latin typeface="+mn-lt"/>
                <a:ea typeface="MS PGothic" pitchFamily="34" charset="-128"/>
                <a:cs typeface="ＭＳ Ｐゴシック" charset="0"/>
              </a:rPr>
              <a:t>jagat </a:t>
            </a:r>
            <a:r>
              <a:rPr lang="en-US" sz="1200" b="0" i="0" kern="1200" smtClean="0">
                <a:solidFill>
                  <a:schemeClr val="tx1"/>
                </a:solidFill>
                <a:latin typeface="+mn-lt"/>
                <a:ea typeface="MS PGothic" pitchFamily="34" charset="-128"/>
                <a:cs typeface="ＭＳ Ｐゴシック" charset="0"/>
              </a:rPr>
              <a:t>(material energy). Isvara is always independent (</a:t>
            </a:r>
            <a:r>
              <a:rPr lang="en-US" sz="1200" b="0" i="1" kern="1200" smtClean="0">
                <a:solidFill>
                  <a:schemeClr val="tx1"/>
                </a:solidFill>
                <a:latin typeface="+mn-lt"/>
                <a:ea typeface="MS PGothic" pitchFamily="34" charset="-128"/>
                <a:cs typeface="ＭＳ Ｐゴシック" charset="0"/>
              </a:rPr>
              <a:t>sva-tantra</a:t>
            </a:r>
            <a:r>
              <a:rPr lang="en-US" sz="1200" b="0" i="0" kern="1200" smtClean="0">
                <a:solidFill>
                  <a:schemeClr val="tx1"/>
                </a:solidFill>
                <a:latin typeface="+mn-lt"/>
                <a:ea typeface="MS PGothic" pitchFamily="34" charset="-128"/>
                <a:cs typeface="ＭＳ Ｐゴシック" charset="0"/>
              </a:rPr>
              <a:t>) while the </a:t>
            </a:r>
            <a:r>
              <a:rPr lang="en-US" sz="1200" b="0" i="1" kern="1200" smtClean="0">
                <a:solidFill>
                  <a:schemeClr val="tx1"/>
                </a:solidFill>
                <a:latin typeface="+mn-lt"/>
                <a:ea typeface="MS PGothic" pitchFamily="34" charset="-128"/>
                <a:cs typeface="ＭＳ Ｐゴシック" charset="0"/>
              </a:rPr>
              <a:t>jivas</a:t>
            </a:r>
            <a:r>
              <a:rPr lang="en-US" sz="1200" b="0" i="0" kern="1200" smtClean="0">
                <a:solidFill>
                  <a:schemeClr val="tx1"/>
                </a:solidFill>
                <a:latin typeface="+mn-lt"/>
                <a:ea typeface="MS PGothic" pitchFamily="34" charset="-128"/>
                <a:cs typeface="ＭＳ Ｐゴシック" charset="0"/>
              </a:rPr>
              <a:t> (souls), </a:t>
            </a:r>
            <a:r>
              <a:rPr lang="en-US" sz="1200" b="0" i="1" kern="1200" smtClean="0">
                <a:solidFill>
                  <a:schemeClr val="tx1"/>
                </a:solidFill>
                <a:latin typeface="+mn-lt"/>
                <a:ea typeface="MS PGothic" pitchFamily="34" charset="-128"/>
                <a:cs typeface="ＭＳ Ｐゴシック" charset="0"/>
              </a:rPr>
              <a:t>prakriti</a:t>
            </a:r>
            <a:r>
              <a:rPr lang="en-US" sz="1200" b="0" i="0" kern="1200" smtClean="0">
                <a:solidFill>
                  <a:schemeClr val="tx1"/>
                </a:solidFill>
                <a:latin typeface="+mn-lt"/>
                <a:ea typeface="MS PGothic" pitchFamily="34" charset="-128"/>
                <a:cs typeface="ＭＳ Ｐゴシック" charset="0"/>
              </a:rPr>
              <a:t>(material energy), </a:t>
            </a:r>
            <a:r>
              <a:rPr lang="en-US" sz="1200" b="0" i="1" kern="1200" smtClean="0">
                <a:solidFill>
                  <a:schemeClr val="tx1"/>
                </a:solidFill>
                <a:latin typeface="+mn-lt"/>
                <a:ea typeface="MS PGothic" pitchFamily="34" charset="-128"/>
                <a:cs typeface="ＭＳ Ｐゴシック" charset="0"/>
              </a:rPr>
              <a:t>kala </a:t>
            </a:r>
            <a:r>
              <a:rPr lang="en-US" sz="1200" b="0" i="0" kern="1200" smtClean="0">
                <a:solidFill>
                  <a:schemeClr val="tx1"/>
                </a:solidFill>
                <a:latin typeface="+mn-lt"/>
                <a:ea typeface="MS PGothic" pitchFamily="34" charset="-128"/>
                <a:cs typeface="ＭＳ Ｐゴシック" charset="0"/>
              </a:rPr>
              <a:t>(time), </a:t>
            </a:r>
            <a:r>
              <a:rPr lang="en-US" sz="1200" b="0" i="1" kern="1200" smtClean="0">
                <a:solidFill>
                  <a:schemeClr val="tx1"/>
                </a:solidFill>
                <a:latin typeface="+mn-lt"/>
                <a:ea typeface="MS PGothic" pitchFamily="34" charset="-128"/>
                <a:cs typeface="ＭＳ Ｐゴシック" charset="0"/>
              </a:rPr>
              <a:t>karma </a:t>
            </a:r>
            <a:r>
              <a:rPr lang="en-US" sz="1200" b="0" i="0" kern="1200" smtClean="0">
                <a:solidFill>
                  <a:schemeClr val="tx1"/>
                </a:solidFill>
                <a:latin typeface="+mn-lt"/>
                <a:ea typeface="MS PGothic" pitchFamily="34" charset="-128"/>
                <a:cs typeface="ＭＳ Ｐゴシック" charset="0"/>
              </a:rPr>
              <a:t>(reactions to activities), etc., are dependent realities (</a:t>
            </a:r>
            <a:r>
              <a:rPr lang="en-US" sz="1200" b="0" i="1" kern="1200" smtClean="0">
                <a:solidFill>
                  <a:schemeClr val="tx1"/>
                </a:solidFill>
                <a:latin typeface="+mn-lt"/>
                <a:ea typeface="MS PGothic" pitchFamily="34" charset="-128"/>
                <a:cs typeface="ＭＳ Ｐゴシック" charset="0"/>
              </a:rPr>
              <a:t>para-tantra</a:t>
            </a:r>
            <a:r>
              <a:rPr lang="en-US" sz="1200" b="0" i="0" kern="1200" smtClean="0">
                <a:solidFill>
                  <a:schemeClr val="tx1"/>
                </a:solidFill>
                <a:latin typeface="+mn-lt"/>
                <a:ea typeface="MS PGothic" pitchFamily="34" charset="-128"/>
                <a:cs typeface="ＭＳ Ｐゴシック" charset="0"/>
              </a:rPr>
              <a:t>). Such differences are elaborated in five categories (</a:t>
            </a:r>
            <a:r>
              <a:rPr lang="en-US" sz="1200" b="0" i="1" kern="1200" smtClean="0">
                <a:solidFill>
                  <a:schemeClr val="tx1"/>
                </a:solidFill>
                <a:latin typeface="+mn-lt"/>
                <a:ea typeface="MS PGothic" pitchFamily="34" charset="-128"/>
                <a:cs typeface="ＭＳ Ｐゴシック" charset="0"/>
              </a:rPr>
              <a:t>pancha-bheda</a:t>
            </a:r>
            <a:r>
              <a:rPr lang="en-US" sz="1200" b="0" i="0" kern="1200" smtClean="0">
                <a:solidFill>
                  <a:schemeClr val="tx1"/>
                </a:solidFill>
                <a:latin typeface="+mn-lt"/>
                <a:ea typeface="MS PGothic" pitchFamily="34" charset="-128"/>
                <a:cs typeface="ＭＳ Ｐゴシック" charset="0"/>
              </a:rPr>
              <a:t>) as between Isvara and </a:t>
            </a:r>
            <a:r>
              <a:rPr lang="en-US" sz="1200" b="0" i="1" kern="1200" smtClean="0">
                <a:solidFill>
                  <a:schemeClr val="tx1"/>
                </a:solidFill>
                <a:latin typeface="+mn-lt"/>
                <a:ea typeface="MS PGothic" pitchFamily="34" charset="-128"/>
                <a:cs typeface="ＭＳ Ｐゴシック" charset="0"/>
              </a:rPr>
              <a:t>jiva</a:t>
            </a:r>
            <a:r>
              <a:rPr lang="en-US" sz="1200" b="0" i="0" kern="1200" smtClean="0">
                <a:solidFill>
                  <a:schemeClr val="tx1"/>
                </a:solidFill>
                <a:latin typeface="+mn-lt"/>
                <a:ea typeface="MS PGothic" pitchFamily="34" charset="-128"/>
                <a:cs typeface="ＭＳ Ｐゴシック" charset="0"/>
              </a:rPr>
              <a:t>, Isvara and </a:t>
            </a:r>
            <a:r>
              <a:rPr lang="en-US" sz="1200" b="0" i="1" kern="1200" smtClean="0">
                <a:solidFill>
                  <a:schemeClr val="tx1"/>
                </a:solidFill>
                <a:latin typeface="+mn-lt"/>
                <a:ea typeface="MS PGothic" pitchFamily="34" charset="-128"/>
                <a:cs typeface="ＭＳ Ｐゴシック" charset="0"/>
              </a:rPr>
              <a:t>jada</a:t>
            </a:r>
            <a:r>
              <a:rPr lang="en-US" sz="1200" b="0" i="0" kern="1200" smtClean="0">
                <a:solidFill>
                  <a:schemeClr val="tx1"/>
                </a:solidFill>
                <a:latin typeface="+mn-lt"/>
                <a:ea typeface="MS PGothic" pitchFamily="34" charset="-128"/>
                <a:cs typeface="ＭＳ Ｐゴシック" charset="0"/>
              </a:rPr>
              <a:t>(</a:t>
            </a:r>
            <a:r>
              <a:rPr lang="en-US" sz="1200" b="0" i="1" kern="1200" smtClean="0">
                <a:solidFill>
                  <a:schemeClr val="tx1"/>
                </a:solidFill>
                <a:latin typeface="+mn-lt"/>
                <a:ea typeface="MS PGothic" pitchFamily="34" charset="-128"/>
                <a:cs typeface="ＭＳ Ｐゴシック" charset="0"/>
              </a:rPr>
              <a:t>prakriti</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jiva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jiva</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jiva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jada</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jada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jada </a:t>
            </a:r>
            <a:r>
              <a:rPr lang="en-US" sz="1200" b="0" i="0" kern="1200" smtClean="0">
                <a:solidFill>
                  <a:schemeClr val="tx1"/>
                </a:solidFill>
                <a:latin typeface="+mn-lt"/>
                <a:ea typeface="MS PGothic" pitchFamily="34" charset="-128"/>
                <a:cs typeface="ＭＳ Ｐゴシック" charset="0"/>
              </a:rPr>
              <a:t>(or between an object and another).</a:t>
            </a:r>
          </a:p>
          <a:p>
            <a:r>
              <a:rPr lang="en-US" sz="1200" b="0" i="0" kern="1200" smtClean="0">
                <a:solidFill>
                  <a:schemeClr val="tx1"/>
                </a:solidFill>
                <a:latin typeface="+mn-lt"/>
                <a:ea typeface="MS PGothic" pitchFamily="34" charset="-128"/>
                <a:cs typeface="ＭＳ Ｐゴシック" charset="0"/>
              </a:rPr>
              <a:t>            These five differences are eternal, although </a:t>
            </a:r>
            <a:r>
              <a:rPr lang="en-US" sz="1200" b="0" i="1" kern="1200" smtClean="0">
                <a:solidFill>
                  <a:schemeClr val="tx1"/>
                </a:solidFill>
                <a:latin typeface="+mn-lt"/>
                <a:ea typeface="MS PGothic" pitchFamily="34" charset="-128"/>
                <a:cs typeface="ＭＳ Ｐゴシック" charset="0"/>
              </a:rPr>
              <a:t>jagat </a:t>
            </a:r>
            <a:r>
              <a:rPr lang="en-US" sz="1200" b="0" i="0" kern="1200" smtClean="0">
                <a:solidFill>
                  <a:schemeClr val="tx1"/>
                </a:solidFill>
                <a:latin typeface="+mn-lt"/>
                <a:ea typeface="MS PGothic" pitchFamily="34" charset="-128"/>
                <a:cs typeface="ＭＳ Ｐゴシック" charset="0"/>
              </a:rPr>
              <a:t>can be sometimes manifest (</a:t>
            </a:r>
            <a:r>
              <a:rPr lang="en-US" sz="1200" b="0" i="1" kern="1200" smtClean="0">
                <a:solidFill>
                  <a:schemeClr val="tx1"/>
                </a:solidFill>
                <a:latin typeface="+mn-lt"/>
                <a:ea typeface="MS PGothic" pitchFamily="34" charset="-128"/>
                <a:cs typeface="ＭＳ Ｐゴシック" charset="0"/>
              </a:rPr>
              <a:t>vyakta</a:t>
            </a:r>
            <a:r>
              <a:rPr lang="en-US" sz="1200" b="0" i="0" kern="1200" smtClean="0">
                <a:solidFill>
                  <a:schemeClr val="tx1"/>
                </a:solidFill>
                <a:latin typeface="+mn-lt"/>
                <a:ea typeface="MS PGothic" pitchFamily="34" charset="-128"/>
                <a:cs typeface="ＭＳ Ｐゴシック" charset="0"/>
              </a:rPr>
              <a:t>) and sometimes not manifest (</a:t>
            </a:r>
            <a:r>
              <a:rPr lang="en-US" sz="1200" b="0" i="1" kern="1200" smtClean="0">
                <a:solidFill>
                  <a:schemeClr val="tx1"/>
                </a:solidFill>
                <a:latin typeface="+mn-lt"/>
                <a:ea typeface="MS PGothic" pitchFamily="34" charset="-128"/>
                <a:cs typeface="ＭＳ Ｐゴシック" charset="0"/>
              </a:rPr>
              <a:t>avyakta</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Jivas </a:t>
            </a:r>
            <a:r>
              <a:rPr lang="en-US" sz="1200" b="0" i="0" kern="1200" smtClean="0">
                <a:solidFill>
                  <a:schemeClr val="tx1"/>
                </a:solidFill>
                <a:latin typeface="+mn-lt"/>
                <a:ea typeface="MS PGothic" pitchFamily="34" charset="-128"/>
                <a:cs typeface="ＭＳ Ｐゴシック" charset="0"/>
              </a:rPr>
              <a:t>are also eternally categorized in three groups as </a:t>
            </a:r>
            <a:r>
              <a:rPr lang="en-US" sz="1200" b="0" i="1" kern="1200" smtClean="0">
                <a:solidFill>
                  <a:schemeClr val="tx1"/>
                </a:solidFill>
                <a:latin typeface="+mn-lt"/>
                <a:ea typeface="MS PGothic" pitchFamily="34" charset="-128"/>
                <a:cs typeface="ＭＳ Ｐゴシック" charset="0"/>
              </a:rPr>
              <a:t>sattvik </a:t>
            </a:r>
            <a:r>
              <a:rPr lang="en-US" sz="1200" b="0" i="0" kern="1200" smtClean="0">
                <a:solidFill>
                  <a:schemeClr val="tx1"/>
                </a:solidFill>
                <a:latin typeface="+mn-lt"/>
                <a:ea typeface="MS PGothic" pitchFamily="34" charset="-128"/>
                <a:cs typeface="ＭＳ Ｐゴシック" charset="0"/>
              </a:rPr>
              <a:t>(who can attain</a:t>
            </a:r>
            <a:r>
              <a:rPr lang="en-US" sz="1200" b="0" i="1" kern="1200" smtClean="0">
                <a:solidFill>
                  <a:schemeClr val="tx1"/>
                </a:solidFill>
                <a:latin typeface="+mn-lt"/>
                <a:ea typeface="MS PGothic" pitchFamily="34" charset="-128"/>
                <a:cs typeface="ＭＳ Ｐゴシック" charset="0"/>
              </a:rPr>
              <a:t>mukti </a:t>
            </a:r>
            <a:r>
              <a:rPr lang="en-US" sz="1200" b="0" i="0" kern="1200" smtClean="0">
                <a:solidFill>
                  <a:schemeClr val="tx1"/>
                </a:solidFill>
                <a:latin typeface="+mn-lt"/>
                <a:ea typeface="MS PGothic" pitchFamily="34" charset="-128"/>
                <a:cs typeface="ＭＳ Ｐゴシック" charset="0"/>
              </a:rPr>
              <a:t>or liberation), </a:t>
            </a:r>
            <a:r>
              <a:rPr lang="en-US" sz="1200" b="0" i="1" kern="1200" smtClean="0">
                <a:solidFill>
                  <a:schemeClr val="tx1"/>
                </a:solidFill>
                <a:latin typeface="+mn-lt"/>
                <a:ea typeface="MS PGothic" pitchFamily="34" charset="-128"/>
                <a:cs typeface="ＭＳ Ｐゴシック" charset="0"/>
              </a:rPr>
              <a:t>rajasik </a:t>
            </a:r>
            <a:r>
              <a:rPr lang="en-US" sz="1200" b="0" i="0" kern="1200" smtClean="0">
                <a:solidFill>
                  <a:schemeClr val="tx1"/>
                </a:solidFill>
                <a:latin typeface="+mn-lt"/>
                <a:ea typeface="MS PGothic" pitchFamily="34" charset="-128"/>
                <a:cs typeface="ＭＳ Ｐゴシック" charset="0"/>
              </a:rPr>
              <a:t>(destined to remain in </a:t>
            </a:r>
            <a:r>
              <a:rPr lang="en-US" sz="1200" b="0" i="1" kern="1200" smtClean="0">
                <a:solidFill>
                  <a:schemeClr val="tx1"/>
                </a:solidFill>
                <a:latin typeface="+mn-lt"/>
                <a:ea typeface="MS PGothic" pitchFamily="34" charset="-128"/>
                <a:cs typeface="ＭＳ Ｐゴシック" charset="0"/>
              </a:rPr>
              <a:t>samsara</a:t>
            </a:r>
            <a:r>
              <a:rPr lang="en-US" sz="1200" b="0" i="0" kern="1200" smtClean="0">
                <a:solidFill>
                  <a:schemeClr val="tx1"/>
                </a:solidFill>
                <a:latin typeface="+mn-lt"/>
                <a:ea typeface="MS PGothic" pitchFamily="34" charset="-128"/>
                <a:cs typeface="ＭＳ Ｐゴシック" charset="0"/>
              </a:rPr>
              <a:t> or cycles of birth and death</a:t>
            </a:r>
            <a:r>
              <a:rPr lang="en-US" sz="1200" b="0" i="1" kern="120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but with the possibility of making progress) and </a:t>
            </a:r>
            <a:r>
              <a:rPr lang="en-US" sz="1200" b="0" i="1" kern="1200" smtClean="0">
                <a:solidFill>
                  <a:schemeClr val="tx1"/>
                </a:solidFill>
                <a:latin typeface="+mn-lt"/>
                <a:ea typeface="MS PGothic" pitchFamily="34" charset="-128"/>
                <a:cs typeface="ＭＳ Ｐゴシック" charset="0"/>
              </a:rPr>
              <a:t>tamasik </a:t>
            </a:r>
            <a:r>
              <a:rPr lang="en-US" sz="1200" b="0" i="0" kern="1200" smtClean="0">
                <a:solidFill>
                  <a:schemeClr val="tx1"/>
                </a:solidFill>
                <a:latin typeface="+mn-lt"/>
                <a:ea typeface="MS PGothic" pitchFamily="34" charset="-128"/>
                <a:cs typeface="ＭＳ Ｐゴシック" charset="0"/>
              </a:rPr>
              <a:t>(hopelessly destined to hell or darkness).</a:t>
            </a:r>
          </a:p>
          <a:p>
            <a:r>
              <a:rPr lang="en-US" sz="1200" b="0" i="0" kern="1200" smtClean="0">
                <a:solidFill>
                  <a:schemeClr val="tx1"/>
                </a:solidFill>
                <a:latin typeface="+mn-lt"/>
                <a:ea typeface="MS PGothic" pitchFamily="34" charset="-128"/>
                <a:cs typeface="ＭＳ Ｐゴシック" charset="0"/>
              </a:rPr>
              <a:t>            Another perspective on the various differences explained by Madhva is the </a:t>
            </a:r>
            <a:r>
              <a:rPr lang="en-US" sz="1200" b="0" i="1" kern="1200" smtClean="0">
                <a:solidFill>
                  <a:schemeClr val="tx1"/>
                </a:solidFill>
                <a:latin typeface="+mn-lt"/>
                <a:ea typeface="MS PGothic" pitchFamily="34" charset="-128"/>
                <a:cs typeface="ＭＳ Ｐゴシック" charset="0"/>
              </a:rPr>
              <a:t>sajatiya</a:t>
            </a:r>
            <a:r>
              <a:rPr lang="en-US" sz="1200" b="0" i="0" kern="1200" smtClean="0">
                <a:solidFill>
                  <a:schemeClr val="tx1"/>
                </a:solidFill>
                <a:latin typeface="+mn-lt"/>
                <a:ea typeface="MS PGothic" pitchFamily="34" charset="-128"/>
                <a:cs typeface="ＭＳ Ｐゴシック" charset="0"/>
              </a:rPr>
              <a:t>, </a:t>
            </a:r>
            <a:r>
              <a:rPr lang="en-US" sz="1200" b="0" i="1" kern="1200" smtClean="0">
                <a:solidFill>
                  <a:schemeClr val="tx1"/>
                </a:solidFill>
                <a:latin typeface="+mn-lt"/>
                <a:ea typeface="MS PGothic" pitchFamily="34" charset="-128"/>
                <a:cs typeface="ＭＳ Ｐゴシック" charset="0"/>
              </a:rPr>
              <a:t>vijatiya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svagata</a:t>
            </a:r>
            <a:r>
              <a:rPr lang="en-US" sz="1200" b="0" i="0" kern="1200" smtClean="0">
                <a:solidFill>
                  <a:schemeClr val="tx1"/>
                </a:solidFill>
                <a:latin typeface="+mn-lt"/>
                <a:ea typeface="MS PGothic" pitchFamily="34" charset="-128"/>
                <a:cs typeface="ＭＳ Ｐゴシック" charset="0"/>
              </a:rPr>
              <a:t>: respectively the differences between different categories of objects, the differences between objects in the same category, and the differences within the parts of one specific object.</a:t>
            </a:r>
          </a:p>
          <a:p>
            <a:r>
              <a:rPr lang="en-US" sz="1200" b="0" i="0" kern="1200" smtClean="0">
                <a:solidFill>
                  <a:schemeClr val="tx1"/>
                </a:solidFill>
                <a:latin typeface="+mn-lt"/>
                <a:ea typeface="MS PGothic" pitchFamily="34" charset="-128"/>
                <a:cs typeface="ＭＳ Ｐゴシック" charset="0"/>
              </a:rPr>
              <a:t>            The collection of the 37 books written by Madhva (called </a:t>
            </a:r>
            <a:r>
              <a:rPr lang="en-US" sz="1200" b="0" i="1" kern="1200" smtClean="0">
                <a:solidFill>
                  <a:schemeClr val="tx1"/>
                </a:solidFill>
                <a:latin typeface="+mn-lt"/>
                <a:ea typeface="MS PGothic" pitchFamily="34" charset="-128"/>
                <a:cs typeface="ＭＳ Ｐゴシック" charset="0"/>
              </a:rPr>
              <a:t>sarva-mula</a:t>
            </a:r>
            <a:r>
              <a:rPr lang="en-US" sz="1200" b="0" i="0" kern="1200" smtClean="0">
                <a:solidFill>
                  <a:schemeClr val="tx1"/>
                </a:solidFill>
                <a:latin typeface="+mn-lt"/>
                <a:ea typeface="MS PGothic" pitchFamily="34" charset="-128"/>
                <a:cs typeface="ＭＳ Ｐゴシック" charset="0"/>
              </a:rPr>
              <a:t>) is divided in four groups:</a:t>
            </a:r>
          </a:p>
          <a:p>
            <a:r>
              <a:rPr lang="en-US" sz="1200" b="0" i="0" kern="1200" smtClean="0">
                <a:solidFill>
                  <a:schemeClr val="tx1"/>
                </a:solidFill>
                <a:latin typeface="+mn-lt"/>
                <a:ea typeface="MS PGothic" pitchFamily="34" charset="-128"/>
                <a:cs typeface="ＭＳ Ｐゴシック" charset="0"/>
              </a:rPr>
              <a:t>1. </a:t>
            </a:r>
            <a:r>
              <a:rPr lang="en-US" sz="1200" b="0" i="1" kern="1200" smtClean="0">
                <a:solidFill>
                  <a:schemeClr val="tx1"/>
                </a:solidFill>
                <a:latin typeface="+mn-lt"/>
                <a:ea typeface="MS PGothic" pitchFamily="34" charset="-128"/>
                <a:cs typeface="ＭＳ Ｐゴシック" charset="0"/>
              </a:rPr>
              <a:t>prasthana traya</a:t>
            </a:r>
            <a:r>
              <a:rPr lang="en-US" sz="1200" b="0" i="0" kern="1200" smtClean="0">
                <a:solidFill>
                  <a:schemeClr val="tx1"/>
                </a:solidFill>
                <a:latin typeface="+mn-lt"/>
                <a:ea typeface="MS PGothic" pitchFamily="34" charset="-128"/>
                <a:cs typeface="ＭＳ Ｐゴシック" charset="0"/>
              </a:rPr>
              <a:t>, including two commentaries on </a:t>
            </a:r>
            <a:r>
              <a:rPr lang="en-US" sz="1200" b="0" i="1" kern="1200" smtClean="0">
                <a:solidFill>
                  <a:schemeClr val="tx1"/>
                </a:solidFill>
                <a:latin typeface="+mn-lt"/>
                <a:ea typeface="MS PGothic" pitchFamily="34" charset="-128"/>
                <a:cs typeface="ＭＳ Ｐゴシック" charset="0"/>
              </a:rPr>
              <a:t>Bhagavad-Gita</a:t>
            </a:r>
            <a:r>
              <a:rPr lang="en-US" sz="1200" b="0" i="0" kern="1200" smtClean="0">
                <a:solidFill>
                  <a:schemeClr val="tx1"/>
                </a:solidFill>
                <a:latin typeface="+mn-lt"/>
                <a:ea typeface="MS PGothic" pitchFamily="34" charset="-128"/>
                <a:cs typeface="ＭＳ Ｐゴシック" charset="0"/>
              </a:rPr>
              <a:t>, ten on </a:t>
            </a:r>
            <a:r>
              <a:rPr lang="en-US" sz="1200" b="0" i="1" kern="1200" smtClean="0">
                <a:solidFill>
                  <a:schemeClr val="tx1"/>
                </a:solidFill>
                <a:latin typeface="+mn-lt"/>
                <a:ea typeface="MS PGothic" pitchFamily="34" charset="-128"/>
                <a:cs typeface="ＭＳ Ｐゴシック" charset="0"/>
              </a:rPr>
              <a:t>Upanishads</a:t>
            </a:r>
            <a:r>
              <a:rPr lang="en-US" sz="1200" b="0" i="0" kern="1200" smtClean="0">
                <a:solidFill>
                  <a:schemeClr val="tx1"/>
                </a:solidFill>
                <a:latin typeface="+mn-lt"/>
                <a:ea typeface="MS PGothic" pitchFamily="34" charset="-128"/>
                <a:cs typeface="ＭＳ Ｐゴシック" charset="0"/>
              </a:rPr>
              <a:t>, four on </a:t>
            </a:r>
            <a:r>
              <a:rPr lang="en-US" sz="1200" b="0" i="1" kern="1200" smtClean="0">
                <a:solidFill>
                  <a:schemeClr val="tx1"/>
                </a:solidFill>
                <a:latin typeface="+mn-lt"/>
                <a:ea typeface="MS PGothic" pitchFamily="34" charset="-128"/>
                <a:cs typeface="ＭＳ Ｐゴシック" charset="0"/>
              </a:rPr>
              <a:t>Vedanta sutras</a:t>
            </a:r>
            <a:r>
              <a:rPr lang="en-US" sz="1200" b="0" i="0" kern="1200" smtClean="0">
                <a:solidFill>
                  <a:schemeClr val="tx1"/>
                </a:solidFill>
                <a:latin typeface="+mn-lt"/>
                <a:ea typeface="MS PGothic" pitchFamily="34" charset="-128"/>
                <a:cs typeface="ＭＳ Ｐゴシック" charset="0"/>
              </a:rPr>
              <a:t>, and one on </a:t>
            </a:r>
            <a:r>
              <a:rPr lang="en-US" sz="1200" b="0" i="1" kern="1200" smtClean="0">
                <a:solidFill>
                  <a:schemeClr val="tx1"/>
                </a:solidFill>
                <a:latin typeface="+mn-lt"/>
                <a:ea typeface="MS PGothic" pitchFamily="34" charset="-128"/>
                <a:cs typeface="ＭＳ Ｐゴシック" charset="0"/>
              </a:rPr>
              <a:t>Rig Veda</a:t>
            </a:r>
            <a:r>
              <a:rPr lang="en-US" sz="1200" b="0" i="0" kern="1200" smtClean="0">
                <a:solidFill>
                  <a:schemeClr val="tx1"/>
                </a:solidFill>
                <a:latin typeface="+mn-lt"/>
                <a:ea typeface="MS PGothic" pitchFamily="34" charset="-128"/>
                <a:cs typeface="ＭＳ Ｐゴシック" charset="0"/>
              </a:rPr>
              <a:t>.</a:t>
            </a:r>
          </a:p>
          <a:p>
            <a:r>
              <a:rPr lang="en-US" sz="1200" b="0" i="0" kern="1200" smtClean="0">
                <a:solidFill>
                  <a:schemeClr val="tx1"/>
                </a:solidFill>
                <a:latin typeface="+mn-lt"/>
                <a:ea typeface="MS PGothic" pitchFamily="34" charset="-128"/>
                <a:cs typeface="ＭＳ Ｐゴシック" charset="0"/>
              </a:rPr>
              <a:t>2. </a:t>
            </a:r>
            <a:r>
              <a:rPr lang="en-US" sz="1200" b="0" i="1" kern="1200" smtClean="0">
                <a:solidFill>
                  <a:schemeClr val="tx1"/>
                </a:solidFill>
                <a:latin typeface="+mn-lt"/>
                <a:ea typeface="MS PGothic" pitchFamily="34" charset="-128"/>
                <a:cs typeface="ＭＳ Ｐゴシック" charset="0"/>
              </a:rPr>
              <a:t>dasa prakarana</a:t>
            </a:r>
            <a:r>
              <a:rPr lang="en-US" sz="1200" b="0" i="0" kern="1200" smtClean="0">
                <a:solidFill>
                  <a:schemeClr val="tx1"/>
                </a:solidFill>
                <a:latin typeface="+mn-lt"/>
                <a:ea typeface="MS PGothic" pitchFamily="34" charset="-128"/>
                <a:cs typeface="ＭＳ Ｐゴシック" charset="0"/>
              </a:rPr>
              <a:t>, ten short books explaining the points of Madhva's doctrine; the most important is the Vishnu </a:t>
            </a:r>
            <a:r>
              <a:rPr lang="en-US" sz="1200" b="0" i="1" kern="1200" smtClean="0">
                <a:solidFill>
                  <a:schemeClr val="tx1"/>
                </a:solidFill>
                <a:latin typeface="+mn-lt"/>
                <a:ea typeface="MS PGothic" pitchFamily="34" charset="-128"/>
                <a:cs typeface="ＭＳ Ｐゴシック" charset="0"/>
              </a:rPr>
              <a:t>tattva vinirnaya</a:t>
            </a:r>
            <a:r>
              <a:rPr lang="en-US" sz="1200" b="0" i="0" kern="1200" smtClean="0">
                <a:solidFill>
                  <a:schemeClr val="tx1"/>
                </a:solidFill>
                <a:latin typeface="+mn-lt"/>
                <a:ea typeface="MS PGothic" pitchFamily="34" charset="-128"/>
                <a:cs typeface="ＭＳ Ｐゴシック" charset="0"/>
              </a:rPr>
              <a:t>, detailing the characteristics of the </a:t>
            </a:r>
            <a:r>
              <a:rPr lang="en-US" sz="1200" b="0" i="1" kern="1200" smtClean="0">
                <a:solidFill>
                  <a:schemeClr val="tx1"/>
                </a:solidFill>
                <a:latin typeface="+mn-lt"/>
                <a:ea typeface="MS PGothic" pitchFamily="34" charset="-128"/>
                <a:cs typeface="ＭＳ Ｐゴシック" charset="0"/>
              </a:rPr>
              <a:t>atman </a:t>
            </a:r>
            <a:r>
              <a:rPr lang="en-US" sz="1200" b="0" i="0" kern="1200" smtClean="0">
                <a:solidFill>
                  <a:schemeClr val="tx1"/>
                </a:solidFill>
                <a:latin typeface="+mn-lt"/>
                <a:ea typeface="MS PGothic" pitchFamily="34" charset="-128"/>
                <a:cs typeface="ＭＳ Ｐゴシック" charset="0"/>
              </a:rPr>
              <a:t>(individual soul) and establishing Vishnu's supremacy.</a:t>
            </a:r>
          </a:p>
          <a:p>
            <a:r>
              <a:rPr lang="en-US" sz="1200" b="0" i="0" kern="1200" smtClean="0">
                <a:solidFill>
                  <a:schemeClr val="tx1"/>
                </a:solidFill>
                <a:latin typeface="+mn-lt"/>
                <a:ea typeface="MS PGothic" pitchFamily="34" charset="-128"/>
                <a:cs typeface="ＭＳ Ｐゴシック" charset="0"/>
              </a:rPr>
              <a:t>3. </a:t>
            </a:r>
            <a:r>
              <a:rPr lang="en-US" sz="1200" b="0" i="1" kern="1200" smtClean="0">
                <a:solidFill>
                  <a:schemeClr val="tx1"/>
                </a:solidFill>
                <a:latin typeface="+mn-lt"/>
                <a:ea typeface="MS PGothic" pitchFamily="34" charset="-128"/>
                <a:cs typeface="ＭＳ Ｐゴシック" charset="0"/>
              </a:rPr>
              <a:t>smriti prasthana</a:t>
            </a:r>
            <a:r>
              <a:rPr lang="en-US" sz="1200" b="0" i="0" kern="1200" smtClean="0">
                <a:solidFill>
                  <a:schemeClr val="tx1"/>
                </a:solidFill>
                <a:latin typeface="+mn-lt"/>
                <a:ea typeface="MS PGothic" pitchFamily="34" charset="-128"/>
                <a:cs typeface="ＭＳ Ｐゴシック" charset="0"/>
              </a:rPr>
              <a:t>, commentaries on </a:t>
            </a:r>
            <a:r>
              <a:rPr lang="en-US" sz="1200" b="0" i="1" kern="1200" smtClean="0">
                <a:solidFill>
                  <a:schemeClr val="tx1"/>
                </a:solidFill>
                <a:latin typeface="+mn-lt"/>
                <a:ea typeface="MS PGothic" pitchFamily="34" charset="-128"/>
                <a:cs typeface="ＭＳ Ｐゴシック" charset="0"/>
              </a:rPr>
              <a:t>Bhagavata Purana </a:t>
            </a:r>
            <a:r>
              <a:rPr lang="en-US" sz="1200" b="0" i="0" kern="1200" smtClean="0">
                <a:solidFill>
                  <a:schemeClr val="tx1"/>
                </a:solidFill>
                <a:latin typeface="+mn-lt"/>
                <a:ea typeface="MS PGothic" pitchFamily="34" charset="-128"/>
                <a:cs typeface="ＭＳ Ｐゴシック" charset="0"/>
              </a:rPr>
              <a:t>and </a:t>
            </a:r>
            <a:r>
              <a:rPr lang="en-US" sz="1200" b="0" i="1" kern="1200" smtClean="0">
                <a:solidFill>
                  <a:schemeClr val="tx1"/>
                </a:solidFill>
                <a:latin typeface="+mn-lt"/>
                <a:ea typeface="MS PGothic" pitchFamily="34" charset="-128"/>
                <a:cs typeface="ＭＳ Ｐゴシック" charset="0"/>
              </a:rPr>
              <a:t>Mahabharata</a:t>
            </a:r>
            <a:r>
              <a:rPr lang="en-US" sz="1200" b="0" i="0" kern="1200" smtClean="0">
                <a:solidFill>
                  <a:schemeClr val="tx1"/>
                </a:solidFill>
                <a:latin typeface="+mn-lt"/>
                <a:ea typeface="MS PGothic" pitchFamily="34" charset="-128"/>
                <a:cs typeface="ＭＳ Ｐゴシック" charset="0"/>
              </a:rPr>
              <a:t>.</a:t>
            </a:r>
          </a:p>
          <a:p>
            <a:r>
              <a:rPr lang="en-US" sz="1200" b="0" i="0" kern="1200" smtClean="0">
                <a:solidFill>
                  <a:schemeClr val="tx1"/>
                </a:solidFill>
                <a:latin typeface="+mn-lt"/>
                <a:ea typeface="MS PGothic" pitchFamily="34" charset="-128"/>
                <a:cs typeface="ＭＳ Ｐゴシック" charset="0"/>
              </a:rPr>
              <a:t>4. pomes and essays about rituals and </a:t>
            </a:r>
            <a:r>
              <a:rPr lang="en-US" sz="1200" b="0" i="1" kern="1200" smtClean="0">
                <a:solidFill>
                  <a:schemeClr val="tx1"/>
                </a:solidFill>
                <a:latin typeface="+mn-lt"/>
                <a:ea typeface="MS PGothic" pitchFamily="34" charset="-128"/>
                <a:cs typeface="ＭＳ Ｐゴシック" charset="0"/>
              </a:rPr>
              <a:t>sannyasa</a:t>
            </a:r>
            <a:r>
              <a:rPr lang="en-US" sz="1200" b="0" i="0" kern="1200" smtClean="0">
                <a:solidFill>
                  <a:schemeClr val="tx1"/>
                </a:solidFill>
                <a:latin typeface="+mn-lt"/>
                <a:ea typeface="MS PGothic" pitchFamily="34" charset="-128"/>
                <a:cs typeface="ＭＳ Ｐゴシック" charset="0"/>
              </a:rPr>
              <a:t> (renounced order of life).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In Sindhu-desa there was a king named Dirghabahu. He was cruel and sinful and he was addicted to very</a:t>
            </a:r>
            <a:r>
              <a:rPr lang="en-US" sz="1200" b="0" i="0" kern="1200" baseline="0" smtClean="0">
                <a:solidFill>
                  <a:schemeClr val="tx1"/>
                </a:solidFill>
                <a:latin typeface="+mn-lt"/>
                <a:ea typeface="MS PGothic" pitchFamily="34" charset="-128"/>
                <a:cs typeface="ＭＳ Ｐゴシック" charset="0"/>
              </a:rPr>
              <a:t> bad habits.</a:t>
            </a:r>
          </a:p>
          <a:p>
            <a:r>
              <a:rPr lang="en-US" sz="1200" b="0" i="0" kern="1200" baseline="0" smtClean="0">
                <a:solidFill>
                  <a:schemeClr val="tx1"/>
                </a:solidFill>
                <a:latin typeface="+mn-lt"/>
                <a:ea typeface="MS PGothic" pitchFamily="34" charset="-128"/>
                <a:cs typeface="ＭＳ Ｐゴシック" charset="0"/>
              </a:rPr>
              <a:t>He had committed all the crimes one can think of.</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0" i="0" kern="1200" baseline="0" smtClean="0">
              <a:solidFill>
                <a:schemeClr val="tx1"/>
              </a:solidFill>
              <a:latin typeface="+mn-lt"/>
              <a:ea typeface="MS PGothic" pitchFamily="34" charset="-128"/>
            </a:endParaRPr>
          </a:p>
          <a:p>
            <a:r>
              <a:rPr lang="vi-VN" sz="1200" b="0" i="0" kern="1200" smtClean="0">
                <a:solidFill>
                  <a:schemeClr val="tx1"/>
                </a:solidFill>
                <a:latin typeface="+mn-lt"/>
                <a:ea typeface="MS PGothic" pitchFamily="34" charset="-128"/>
                <a:cs typeface="ＭＳ Ｐゴシック" charset="0"/>
              </a:rPr>
              <a:t>While he was on the earth this cruel sinner murdered a hundred brāhmaṇas and ten pregnant women.</a:t>
            </a:r>
            <a:endParaRPr lang="en-US" sz="1200" b="0" i="0" kern="1200" smtClean="0">
              <a:solidFill>
                <a:schemeClr val="tx1"/>
              </a:solidFill>
              <a:latin typeface="+mn-lt"/>
              <a:ea typeface="MS PGothic" pitchFamily="34" charset="-128"/>
              <a:cs typeface="ＭＳ Ｐゴシック" charset="0"/>
            </a:endParaRP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One day he mounted a sindhu horse and went hunting. </a:t>
            </a:r>
          </a:p>
          <a:p>
            <a:endParaRPr lang="en-US" sz="1200" b="0" i="0" kern="1200" baseline="0" smtClean="0">
              <a:solidFill>
                <a:schemeClr val="tx1"/>
              </a:solidFill>
              <a:latin typeface="+mn-lt"/>
              <a:ea typeface="MS PGothic" pitchFamily="34" charset="-128"/>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44</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kern="1200" smtClean="0">
                <a:solidFill>
                  <a:schemeClr val="tx1"/>
                </a:solidFill>
                <a:latin typeface="+mn-lt"/>
                <a:ea typeface="MS PGothic" pitchFamily="34" charset="-128"/>
                <a:cs typeface="ＭＳ Ｐゴシック" charset="0"/>
              </a:rPr>
              <a:t>With a flood of arrows, he also accidentally killed a brown cow in that hunt.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45</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Later one day, greedy to get his kingdom, with a sharp sword his angry minister killed him in the forest.</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 king fell on the ground and died...</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47</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Seeing this, waiting for his death anyway, the Yama Dhutas immediately rushed to the spot.</a:t>
            </a:r>
          </a:p>
          <a:p>
            <a:r>
              <a:rPr lang="en-US" smtClean="0"/>
              <a:t>They tied the king’s soul with rope and took</a:t>
            </a:r>
            <a:r>
              <a:rPr lang="en-US" baseline="0" smtClean="0"/>
              <a:t> him to the courst of Yama.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Arjuna (pandavas)</a:t>
            </a:r>
            <a:r>
              <a:rPr lang="en-US" baseline="0" smtClean="0"/>
              <a:t> were victorious!</a:t>
            </a:r>
          </a:p>
          <a:p>
            <a:endParaRPr lang="en-US" baseline="0" smtClean="0"/>
          </a:p>
          <a:p>
            <a:r>
              <a:rPr lang="en-US" baseline="0" smtClean="0"/>
              <a:t>Actually in his heart he felt that he was actually the cause of Victory!</a:t>
            </a:r>
          </a:p>
          <a:p>
            <a:endParaRPr lang="en-US" baseline="0" smtClean="0"/>
          </a:p>
          <a:p>
            <a:r>
              <a:rPr lang="en-US" baseline="0" smtClean="0"/>
              <a:t>When Krishna was leaving to His dham, Arjuna’s powers were also gone!</a:t>
            </a:r>
          </a:p>
          <a:p>
            <a:r>
              <a:rPr lang="en-US" baseline="0" smtClean="0"/>
              <a:t>He could not even shot an arrow!</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Seeing this sinner brought before him, powerful Yamarāja said to his scribe Citragupta, "What is the proper punishment for him?“</a:t>
            </a:r>
          </a:p>
          <a:p>
            <a:endParaRPr lang="en-US" sz="1200" b="0" i="0" kern="1200" smtClean="0">
              <a:solidFill>
                <a:schemeClr val="tx1"/>
              </a:solidFill>
              <a:latin typeface="+mn-lt"/>
              <a:ea typeface="MS PGothic" pitchFamily="34" charset="-128"/>
              <a:cs typeface="ＭＳ Ｐゴシック" charset="0"/>
            </a:endParaRPr>
          </a:p>
          <a:p>
            <a:r>
              <a:rPr lang="en-US" sz="1200" b="0" i="0" kern="1200" smtClean="0">
                <a:solidFill>
                  <a:schemeClr val="tx1"/>
                </a:solidFill>
                <a:latin typeface="+mn-lt"/>
                <a:ea typeface="MS PGothic" pitchFamily="34" charset="-128"/>
                <a:cs typeface="ＭＳ Ｐゴシック" charset="0"/>
              </a:rPr>
              <a:t>Who is Citra-Gupta?</a:t>
            </a:r>
          </a:p>
          <a:p>
            <a:r>
              <a:rPr lang="en-US" sz="1200" b="0" i="0" kern="1200" smtClean="0">
                <a:solidFill>
                  <a:schemeClr val="tx1"/>
                </a:solidFill>
                <a:latin typeface="+mn-lt"/>
                <a:ea typeface="MS PGothic" pitchFamily="34" charset="-128"/>
                <a:cs typeface="ＭＳ Ｐゴシック" charset="0"/>
              </a:rPr>
              <a:t>He</a:t>
            </a:r>
            <a:r>
              <a:rPr lang="en-US" sz="1200" b="0" i="0" kern="1200" baseline="0" smtClean="0">
                <a:solidFill>
                  <a:schemeClr val="tx1"/>
                </a:solidFill>
                <a:latin typeface="+mn-lt"/>
                <a:ea typeface="MS PGothic" pitchFamily="34" charset="-128"/>
                <a:cs typeface="ＭＳ Ｐゴシック" charset="0"/>
              </a:rPr>
              <a:t> keeps record of every one of our activities!!</a:t>
            </a:r>
          </a:p>
          <a:p>
            <a:r>
              <a:rPr lang="en-US" sz="1200" b="0" i="0" kern="1200" baseline="0" smtClean="0">
                <a:solidFill>
                  <a:schemeClr val="tx1"/>
                </a:solidFill>
                <a:latin typeface="+mn-lt"/>
                <a:ea typeface="MS PGothic" pitchFamily="34" charset="-128"/>
                <a:cs typeface="ＭＳ Ｐゴシック" charset="0"/>
              </a:rPr>
              <a:t>NO ONE can escape from his record!!!!</a:t>
            </a:r>
          </a:p>
          <a:p>
            <a:endParaRPr lang="en-US" sz="1200" b="0" i="0" kern="1200" smtClean="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49</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Citra Gupta looked at all the records to see what he had done in his</a:t>
            </a:r>
            <a:r>
              <a:rPr lang="en-US" baseline="0" smtClean="0"/>
              <a:t> life</a:t>
            </a:r>
            <a:r>
              <a:rPr lang="en-US" smtClean="0"/>
              <a:t>..</a:t>
            </a:r>
          </a:p>
          <a:p>
            <a:r>
              <a:rPr lang="en-US" smtClean="0"/>
              <a:t>It was all full of sinful actions – not even a single good thing!</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Śrī Citragupta said: O Yama</a:t>
            </a:r>
            <a:r>
              <a:rPr lang="en-US" sz="1200" b="0" i="0" kern="1200" baseline="0" smtClean="0">
                <a:solidFill>
                  <a:schemeClr val="tx1"/>
                </a:solidFill>
                <a:latin typeface="+mn-lt"/>
                <a:ea typeface="MS PGothic" pitchFamily="34" charset="-128"/>
                <a:cs typeface="ＭＳ Ｐゴシック" charset="0"/>
              </a:rPr>
              <a:t> Raja</a:t>
            </a:r>
            <a:r>
              <a:rPr lang="en-US" sz="1200" b="0" i="0" kern="1200" smtClean="0">
                <a:solidFill>
                  <a:schemeClr val="tx1"/>
                </a:solidFill>
                <a:latin typeface="+mn-lt"/>
                <a:ea typeface="MS PGothic" pitchFamily="34" charset="-128"/>
                <a:cs typeface="ＭＳ Ｐゴシック" charset="0"/>
              </a:rPr>
              <a:t>, he should be thrown into eight million four hundred thousand hells for as long as the sun and the moon shine in the sky.</a:t>
            </a:r>
          </a:p>
          <a:p>
            <a:r>
              <a:rPr lang="en-US" sz="1200" b="0" i="0" kern="1200" smtClean="0">
                <a:solidFill>
                  <a:schemeClr val="tx1"/>
                </a:solidFill>
                <a:latin typeface="+mn-lt"/>
                <a:ea typeface="MS PGothic" pitchFamily="34" charset="-128"/>
                <a:cs typeface="ＭＳ Ｐゴシック" charset="0"/>
              </a:rPr>
              <a:t>On the earth he did not perform a single pious deed. He killed ten pregnant women. He killed a brown cow.</a:t>
            </a:r>
          </a:p>
          <a:p>
            <a:r>
              <a:rPr lang="vi-VN" sz="1200" b="0" i="0" kern="1200" smtClean="0">
                <a:solidFill>
                  <a:schemeClr val="tx1"/>
                </a:solidFill>
                <a:latin typeface="+mn-lt"/>
                <a:ea typeface="MS PGothic" pitchFamily="34" charset="-128"/>
                <a:cs typeface="ＭＳ Ｐゴシック" charset="0"/>
              </a:rPr>
              <a:t>He killed thousands of deer in the forest. He offended the demigods and the brāhmaṇas. He is a great sinner.</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by Yamarāja’s order, the Yamadutas took that sinner and threw him into a terrible, eight-thousand mile wide cauldron of bubbling boiling oil in the hell of Kumbhipaka.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52</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But</a:t>
            </a:r>
            <a:r>
              <a:rPr lang="en-US" sz="1200" b="0" i="0" kern="1200" baseline="0" smtClean="0">
                <a:solidFill>
                  <a:schemeClr val="tx1"/>
                </a:solidFill>
                <a:latin typeface="+mn-lt"/>
                <a:ea typeface="MS PGothic" pitchFamily="34" charset="-128"/>
                <a:cs typeface="ＭＳ Ｐゴシック" charset="0"/>
              </a:rPr>
              <a:t> t</a:t>
            </a:r>
            <a:r>
              <a:rPr lang="en-US" sz="1200" b="0" i="0" kern="1200" smtClean="0">
                <a:solidFill>
                  <a:schemeClr val="tx1"/>
                </a:solidFill>
                <a:latin typeface="+mn-lt"/>
                <a:ea typeface="MS PGothic" pitchFamily="34" charset="-128"/>
                <a:cs typeface="ＭＳ Ｐゴシック" charset="0"/>
              </a:rPr>
              <a:t>he moment that sinner thrown into it, the boiling oil, which was as hot as the great fires at the time of cosmic devastation, suddenly became cool.</a:t>
            </a:r>
          </a:p>
          <a:p>
            <a:r>
              <a:rPr lang="en-US" sz="1200" b="0" i="0" kern="1200" smtClean="0">
                <a:solidFill>
                  <a:schemeClr val="tx1"/>
                </a:solidFill>
                <a:latin typeface="+mn-lt"/>
                <a:ea typeface="MS PGothic" pitchFamily="34" charset="-128"/>
                <a:cs typeface="ＭＳ Ｐゴシック" charset="0"/>
              </a:rPr>
              <a:t>That sinner was not hurt by the boiling oil. Then the Yamadutas described that great wonder to noble-hearted Yamarāja.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53</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Yamarāja and Citragupta carefully reviewed the sinner's case again!</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54</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They</a:t>
            </a:r>
            <a:r>
              <a:rPr lang="en-US" sz="1200" b="0" i="0" kern="1200" baseline="0" smtClean="0">
                <a:solidFill>
                  <a:schemeClr val="tx1"/>
                </a:solidFill>
                <a:latin typeface="+mn-lt"/>
                <a:ea typeface="MS PGothic" pitchFamily="34" charset="-128"/>
                <a:cs typeface="ＭＳ Ｐゴシック" charset="0"/>
              </a:rPr>
              <a:t> all looked and reviewed all the records </a:t>
            </a:r>
            <a:r>
              <a:rPr lang="en-US" sz="1200" b="0" i="0" kern="1200" smtClean="0">
                <a:solidFill>
                  <a:schemeClr val="tx1"/>
                </a:solidFill>
                <a:latin typeface="+mn-lt"/>
                <a:ea typeface="MS PGothic" pitchFamily="34" charset="-128"/>
                <a:cs typeface="ＭＳ Ｐゴシック" charset="0"/>
              </a:rPr>
              <a:t>and concluded that while he was on the earth the sinner had not for a moment performed even a single pious deed.!!!</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55</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Then Vyasadeva arrived in that assembly. </a:t>
            </a:r>
          </a:p>
          <a:p>
            <a:r>
              <a:rPr lang="en-US" sz="1200" b="0" i="0" kern="1200" smtClean="0">
                <a:solidFill>
                  <a:schemeClr val="tx1"/>
                </a:solidFill>
                <a:latin typeface="+mn-lt"/>
                <a:ea typeface="MS PGothic" pitchFamily="34" charset="-128"/>
                <a:cs typeface="ＭＳ Ｐゴシック" charset="0"/>
              </a:rPr>
              <a:t>Bowing down before Him, and carefully worshiping Him, saintly and noble-hearted Yamaraja asked Vyasadeva.</a:t>
            </a:r>
          </a:p>
          <a:p>
            <a:r>
              <a:rPr lang="en-US" sz="1200" b="0" i="0" kern="1200" smtClean="0">
                <a:solidFill>
                  <a:schemeClr val="tx1"/>
                </a:solidFill>
                <a:latin typeface="+mn-lt"/>
                <a:ea typeface="MS PGothic" pitchFamily="34" charset="-128"/>
                <a:cs typeface="ＭＳ Ｐゴシック" charset="0"/>
              </a:rPr>
              <a:t>Sri Yamaraja said to Vyasadeva: When a certain sinner, who had never performed even a single pious deed, was thrown into the terrible boiling oil of Kumbhipaka, the oil suddenly became cool. Because of this my mind is now tortured with doubts.</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56</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Vyasadeva</a:t>
            </a:r>
            <a:r>
              <a:rPr lang="en-US" baseline="0" smtClean="0"/>
              <a:t> found out the reason!</a:t>
            </a:r>
          </a:p>
          <a:p>
            <a:r>
              <a:rPr lang="en-US" baseline="0" smtClean="0"/>
              <a:t>He said,”O this sinner</a:t>
            </a:r>
            <a:r>
              <a:rPr lang="en-US" sz="1200" b="0" i="0" kern="1200" smtClean="0">
                <a:solidFill>
                  <a:schemeClr val="tx1"/>
                </a:solidFill>
                <a:latin typeface="+mn-lt"/>
                <a:ea typeface="MS PGothic" pitchFamily="34" charset="-128"/>
                <a:cs typeface="ＭＳ Ｐゴシック" charset="0"/>
              </a:rPr>
              <a:t> died in a place where from someone's hand some gopi-candana from Dvaraka had accidentally fallen....</a:t>
            </a:r>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57</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 ...</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Dying in gopi-candana, that sinner became purified.!!!”</a:t>
            </a:r>
          </a:p>
          <a:p>
            <a:endParaRPr lang="en-US" sz="1200" b="0" i="0" kern="1200" smtClean="0">
              <a:solidFill>
                <a:schemeClr val="tx1"/>
              </a:solidFill>
              <a:latin typeface="+mn-lt"/>
              <a:ea typeface="MS PGothic" pitchFamily="34" charset="-128"/>
            </a:endParaRPr>
          </a:p>
          <a:p>
            <a:r>
              <a:rPr lang="en-US" sz="1200" b="0" i="0" kern="1200" smtClean="0">
                <a:solidFill>
                  <a:schemeClr val="tx1"/>
                </a:solidFill>
                <a:latin typeface="+mn-lt"/>
                <a:ea typeface="MS PGothic" pitchFamily="34" charset="-128"/>
                <a:cs typeface="ＭＳ Ｐゴシック" charset="0"/>
              </a:rPr>
              <a:t>A person who wears gopi-candana Tilak attains a spiritual form like that of Lord Narayana. </a:t>
            </a:r>
          </a:p>
          <a:p>
            <a:r>
              <a:rPr lang="en-US" sz="1200" b="0" i="0" kern="1200" smtClean="0">
                <a:solidFill>
                  <a:schemeClr val="tx1"/>
                </a:solidFill>
                <a:latin typeface="+mn-lt"/>
                <a:ea typeface="MS PGothic" pitchFamily="34" charset="-128"/>
                <a:cs typeface="ＭＳ Ｐゴシック" charset="0"/>
              </a:rPr>
              <a:t>Simply by seeing him one becomes free of the sin of killing a brahmana.</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a:t>
            </a:r>
            <a:r>
              <a:rPr lang="en-US" baseline="0" smtClean="0"/>
              <a:t> is Evolution?</a:t>
            </a:r>
          </a:p>
          <a:p>
            <a:r>
              <a:rPr lang="en-US" baseline="0" smtClean="0"/>
              <a:t>It is taught in the schools as scientific fact..</a:t>
            </a:r>
          </a:p>
          <a:p>
            <a:r>
              <a:rPr lang="en-US" baseline="0" smtClean="0"/>
              <a:t>It was propunded by Darwin.</a:t>
            </a:r>
          </a:p>
          <a:p>
            <a:r>
              <a:rPr lang="en-US" baseline="0" smtClean="0"/>
              <a:t>It is similar to the theory of vaccination – an incomplete work by Louis Pastor.</a:t>
            </a:r>
          </a:p>
          <a:p>
            <a:endParaRPr lang="en-US" baseline="0" smtClean="0"/>
          </a:p>
          <a:p>
            <a:r>
              <a:rPr lang="en-US" smtClean="0"/>
              <a:t>Please listen to this video on Evolution very carefully..</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Yamaraja, who understands the glories of gopi-candana, took the sinner, placed him on an airplane that goes anywhere one wishes, and sent him to Vaikuntha, which is above all the worlds of matter.</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Saints are always</a:t>
            </a:r>
            <a:r>
              <a:rPr lang="en-US" baseline="0" smtClean="0"/>
              <a:t> residing at the foot of Tulasi devi.. </a:t>
            </a:r>
          </a:p>
          <a:p>
            <a:r>
              <a:rPr lang="en-US" baseline="0" smtClean="0"/>
              <a:t>The dust at the root of Tulasi is Gopichandan.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Syamananda</a:t>
            </a:r>
            <a:r>
              <a:rPr lang="en-US" baseline="0" smtClean="0"/>
              <a:t> Pandit is a great devotee and Acharya in the line of Lord Caitanya.</a:t>
            </a:r>
          </a:p>
          <a:p>
            <a:endParaRPr lang="en-US" baseline="0" smtClean="0"/>
          </a:p>
          <a:p>
            <a:r>
              <a:rPr lang="en-US" baseline="0" smtClean="0"/>
              <a:t>His initial name was ‘Dhukhi’ and later initiated as Dhuki Krishna Das by Sri Hridaya Caitanya Adhikari, </a:t>
            </a:r>
          </a:p>
          <a:p>
            <a:r>
              <a:rPr lang="en-US" baseline="0" smtClean="0"/>
              <a:t>     a disciple of Sri Gauri Dasa Pandit (Subhal Sakha of Vraj).</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visited Vrindavana as per the instruction from his GURU.</a:t>
            </a:r>
          </a:p>
          <a:p>
            <a:endParaRPr lang="en-US" smtClean="0"/>
          </a:p>
          <a:p>
            <a:r>
              <a:rPr lang="en-US" smtClean="0"/>
              <a:t>Then he returned back to his place in bengal.</a:t>
            </a:r>
          </a:p>
          <a:p>
            <a:endParaRPr lang="en-US" smtClean="0"/>
          </a:p>
          <a:p>
            <a:r>
              <a:rPr lang="en-US" smtClean="0"/>
              <a:t>But he was hangering to get back to Vrindavan..</a:t>
            </a:r>
          </a:p>
          <a:p>
            <a:r>
              <a:rPr lang="en-US" smtClean="0"/>
              <a:t>So, he came back again to stay there permanently.</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met Jiva Goswami, Srinivasa Acharya and Narattama</a:t>
            </a:r>
            <a:r>
              <a:rPr lang="en-US" baseline="0" smtClean="0"/>
              <a:t> Das Thakura in Vrindavan!!</a:t>
            </a:r>
          </a:p>
          <a:p>
            <a:endParaRPr lang="en-US" baseline="0" smtClean="0"/>
          </a:p>
          <a:p>
            <a:r>
              <a:rPr lang="en-US" baseline="0" smtClean="0"/>
              <a:t>Took the shelter of Jiva Goswami.</a:t>
            </a:r>
          </a:p>
          <a:p>
            <a:endParaRPr lang="en-US" baseline="0" smtClean="0"/>
          </a:p>
          <a:p>
            <a:r>
              <a:rPr lang="en-US" baseline="0" smtClean="0"/>
              <a:t>Jiva Goswami assigned him the work on Cleaning Save Kunj!</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is Seva Kunj?</a:t>
            </a:r>
          </a:p>
          <a:p>
            <a:r>
              <a:rPr lang="en-US" smtClean="0"/>
              <a:t>This is part of the sacred Seva-Kunj</a:t>
            </a:r>
            <a:r>
              <a:rPr lang="en-US" baseline="0" smtClean="0"/>
              <a:t> area.</a:t>
            </a:r>
          </a:p>
          <a:p>
            <a:r>
              <a:rPr lang="en-US" baseline="0" smtClean="0"/>
              <a:t>As you may know, even today there is a very strange thing about this place..</a:t>
            </a:r>
          </a:p>
          <a:p>
            <a:endParaRPr lang="en-US" baseline="0" smtClean="0"/>
          </a:p>
          <a:p>
            <a:r>
              <a:rPr lang="en-US" baseline="0" smtClean="0"/>
              <a:t>As soon as the evening bell rings, every one including monkeys, crows, insects everything leaves the place.</a:t>
            </a:r>
          </a:p>
          <a:p>
            <a:r>
              <a:rPr lang="en-US" baseline="0" smtClean="0"/>
              <a:t>Any one who happen to be staying there at night will be found DEAD!</a:t>
            </a:r>
          </a:p>
          <a:p>
            <a:r>
              <a:rPr lang="en-US" baseline="0" smtClean="0"/>
              <a:t>This is a mistery even today!</a:t>
            </a:r>
          </a:p>
          <a:p>
            <a:endParaRPr lang="en-US" baseline="0" smtClean="0"/>
          </a:p>
          <a:p>
            <a:r>
              <a:rPr lang="en-US" baseline="0" smtClean="0"/>
              <a:t>When cleaning and maintaining Seva Kunj, he witnessed many pastimes.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Once in his vision he saw Sri Shyamasundar</a:t>
            </a:r>
            <a:r>
              <a:rPr lang="en-US" baseline="0" smtClean="0"/>
              <a:t> and Radha Rani were dancing with so many damsels of Goloka.</a:t>
            </a:r>
          </a:p>
          <a:p>
            <a:endParaRPr lang="en-US" baseline="0" smtClean="0"/>
          </a:p>
          <a:p>
            <a:r>
              <a:rPr lang="en-US" baseline="0" smtClean="0"/>
              <a:t>It looked like a moon dancing with stars.</a:t>
            </a:r>
          </a:p>
          <a:p>
            <a:endParaRPr lang="en-US" baseline="0" smtClean="0"/>
          </a:p>
          <a:p>
            <a:r>
              <a:rPr lang="en-US" baseline="0" smtClean="0"/>
              <a:t>During the dance, one of the anklets of Smt Radha Rani fell on the ground and when the dance was over, everyone hurried.</a:t>
            </a:r>
          </a:p>
          <a:p>
            <a:endParaRPr lang="en-US" baseline="0" smtClean="0"/>
          </a:p>
          <a:p>
            <a:r>
              <a:rPr lang="en-US" baseline="0" smtClean="0"/>
              <a:t>Smt Radha Rani and Gopis noticed that one of the anklets of Smt Radha rani was missing.</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mtClean="0"/>
              <a:t>Meanwhile Dhukhi Krishna Das ran to the place and noticed all the foot marks</a:t>
            </a:r>
            <a:r>
              <a:rPr lang="en-US" baseline="0" smtClean="0"/>
              <a:t> of the dance.</a:t>
            </a:r>
          </a:p>
          <a:p>
            <a:endParaRPr lang="en-US" baseline="0" smtClean="0"/>
          </a:p>
          <a:p>
            <a:r>
              <a:rPr lang="en-US" baseline="0" smtClean="0"/>
              <a:t>Controlling his ecsacy, he tried to continue cleaning the groves.</a:t>
            </a:r>
          </a:p>
          <a:p>
            <a:endParaRPr lang="en-US" baseline="0" smtClean="0"/>
          </a:p>
          <a:p>
            <a:r>
              <a:rPr lang="en-US" baseline="0" smtClean="0"/>
              <a:t>But he found the same anklet he saw in the vision near a pomogranite tree.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smtClean="0"/>
              <a:t>It did not appear to be belonging to this world. When it accidentally touched his grass-cutter, it became GOLD!</a:t>
            </a:r>
          </a:p>
          <a:p>
            <a:endParaRPr lang="en-US" baseline="0" smtClean="0"/>
          </a:p>
          <a:p>
            <a:r>
              <a:rPr lang="en-US" baseline="0" smtClean="0"/>
              <a:t>He took it and kept in in his cloth very securely.</a:t>
            </a:r>
          </a:p>
          <a:p>
            <a:endParaRPr lang="en-US" baseline="0" smtClean="0"/>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smtClean="0"/>
              <a:t>Soon, Gopis found out that an anklet of Radha Rani is missing.</a:t>
            </a:r>
          </a:p>
          <a:p>
            <a:endParaRPr lang="en-US" baseline="0" smtClean="0"/>
          </a:p>
          <a:p>
            <a:r>
              <a:rPr lang="en-US" baseline="0" smtClean="0"/>
              <a:t>Lalita disguised as a old lady appeared in front of him and asked about any anklet he found here.</a:t>
            </a:r>
          </a:p>
          <a:p>
            <a:endParaRPr lang="en-US" baseline="0" smtClean="0"/>
          </a:p>
          <a:p>
            <a:r>
              <a:rPr lang="en-US" baseline="0" smtClean="0"/>
              <a:t>Smt Radha Rani was hiding back of a bush and listening..</a:t>
            </a:r>
          </a:p>
          <a:p>
            <a:endParaRPr lang="en-US" baseline="0" smtClean="0"/>
          </a:p>
          <a:p>
            <a:r>
              <a:rPr lang="en-US" baseline="0" smtClean="0"/>
              <a:t>Dhuki Krishna Das told,”Yes I have found one studded with Indraneela Mani.. Indra-Kaanti . But I will give it only to the real owner”</a:t>
            </a:r>
          </a:p>
          <a:p>
            <a:endParaRPr lang="en-US" baseline="0" smtClean="0"/>
          </a:p>
          <a:p>
            <a:r>
              <a:rPr lang="en-US" baseline="0" smtClean="0"/>
              <a:t>Lalita  said, “It belongs to my daughter in law who is always careless. Pl give it to me”</a:t>
            </a:r>
          </a:p>
          <a:p>
            <a:endParaRPr lang="en-US" baseline="0" smtClean="0"/>
          </a:p>
          <a:p>
            <a:r>
              <a:rPr lang="en-US" baseline="0" smtClean="0"/>
              <a:t>Dhuki Krsna das said, “No.. Your poor dress does not look rich.. Let me see the owner wearing the other anklet so that it will be a proof.”</a:t>
            </a:r>
          </a:p>
          <a:p>
            <a:endParaRPr lang="en-US" baseline="0" smtClean="0"/>
          </a:p>
          <a:p>
            <a:r>
              <a:rPr lang="en-US" baseline="0" smtClean="0"/>
              <a:t>Radha Rani noticed that Dhuki Krishna Das was more clever than Lalita!</a:t>
            </a: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smtClean="0"/>
              <a:t>Then, Smt Radha Rani Herself appeared in person and said,</a:t>
            </a:r>
          </a:p>
          <a:p>
            <a:r>
              <a:rPr lang="en-US" baseline="0" smtClean="0"/>
              <a:t>   “O saint, that anklet belongs to me. Please give it to me!”</a:t>
            </a:r>
          </a:p>
          <a:p>
            <a:endParaRPr lang="en-US" baseline="0" smtClean="0"/>
          </a:p>
          <a:p>
            <a:r>
              <a:rPr lang="en-US" baseline="0" smtClean="0"/>
              <a:t>Dhuki Krishna Das realized the amazing mercy and </a:t>
            </a:r>
            <a:r>
              <a:rPr lang="en-US" baseline="0" smtClean="0"/>
              <a:t>asked, </a:t>
            </a:r>
            <a:endParaRPr lang="en-US" baseline="0" smtClean="0"/>
          </a:p>
          <a:p>
            <a:r>
              <a:rPr lang="en-US" baseline="0" smtClean="0"/>
              <a:t>    “Oh damsels! I am not able to understand what is happening. Can you please reveal your real identity?”</a:t>
            </a:r>
          </a:p>
          <a:p>
            <a:endParaRPr lang="en-US" baseline="0" smtClean="0"/>
          </a:p>
          <a:p>
            <a:r>
              <a:rPr lang="en-US" baseline="0" smtClean="0"/>
              <a:t>Lalita  Devi then showed her divine form and introduced Smt Radha Rani. </a:t>
            </a:r>
          </a:p>
          <a:p>
            <a:endParaRPr lang="en-US" baseline="0" smtClean="0"/>
          </a:p>
          <a:p>
            <a:r>
              <a:rPr lang="en-US" baseline="0" smtClean="0"/>
              <a:t>Dhuki Krishna Das was about to faint in ecstacy.</a:t>
            </a:r>
          </a:p>
          <a:p>
            <a:endParaRPr lang="en-US" baseline="0" smtClean="0"/>
          </a:p>
          <a:p>
            <a:r>
              <a:rPr lang="en-US" baseline="0" smtClean="0"/>
              <a:t>He said,”Please give me opportunity to serve Sri Radha Shyamsundar”.</a:t>
            </a:r>
          </a:p>
          <a:p>
            <a:endParaRPr lang="en-US" baseline="0" smtClean="0"/>
          </a:p>
          <a:p>
            <a:endParaRPr lang="en-US" baseline="0" smtClean="0"/>
          </a:p>
          <a:p>
            <a:endParaRPr lang="en-US" baseline="0" smtClean="0"/>
          </a:p>
          <a:p>
            <a:endParaRPr lang="en-US" baseline="0" smtClean="0"/>
          </a:p>
          <a:p>
            <a:endParaRPr lang="en-US" baseline="0" smtClean="0"/>
          </a:p>
          <a:p>
            <a:endParaRPr lang="en-US" baseline="0" smtClean="0"/>
          </a:p>
          <a:p>
            <a:endParaRPr lang="en-US" baseline="0" smtClean="0"/>
          </a:p>
          <a:p>
            <a:endParaRPr lang="en-US" baseline="0" smtClean="0"/>
          </a:p>
          <a:p>
            <a:endParaRPr lang="en-US" baseline="0" smtClean="0"/>
          </a:p>
          <a:p>
            <a:endParaRPr lang="en-US" baseline="0"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Radha Rani said,”You cannot serve us like this..”</a:t>
            </a:r>
          </a:p>
          <a:p>
            <a:endParaRPr lang="en-US" baseline="0" smtClean="0"/>
          </a:p>
          <a:p>
            <a:r>
              <a:rPr lang="en-US" baseline="0" smtClean="0"/>
              <a:t>Then Radha Rani told Lalita,”Give him My mantra and make him to take bath in Radha Kunda. He will become a manjari. Don’t delay..”</a:t>
            </a:r>
          </a:p>
          <a:p>
            <a:r>
              <a:rPr lang="en-US" baseline="0" smtClean="0"/>
              <a:t>Radha Kunds manifested right there and</a:t>
            </a:r>
          </a:p>
          <a:p>
            <a:r>
              <a:rPr lang="en-US" baseline="0" smtClean="0"/>
              <a:t>Lalita Devi dipped Dhukhi Krsna Das. Dukhi Krishna Das became a manjari.!</a:t>
            </a:r>
          </a:p>
          <a:p>
            <a:endParaRPr lang="en-US" baseline="0" smtClean="0"/>
          </a:p>
          <a:p>
            <a:r>
              <a:rPr lang="en-US" baseline="0" smtClean="0"/>
              <a:t>Radha Rani said,”In your previous birth you were Krishna-Priya and was my companion”</a:t>
            </a:r>
          </a:p>
          <a:p>
            <a:r>
              <a:rPr lang="en-US" baseline="0" smtClean="0"/>
              <a:t>She also ordered Lalita, ‘O lalita, please give her the sign of My anklet on his forehead”</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smtClean="0"/>
              <a:t>Lalita did the same.</a:t>
            </a:r>
          </a:p>
          <a:p>
            <a:r>
              <a:rPr lang="en-US" baseline="0" smtClean="0"/>
              <a:t>As soon as Lalita touched his forehead with the anklet, a beautiful permanent tilak appeared. </a:t>
            </a:r>
          </a:p>
          <a:p>
            <a:r>
              <a:rPr lang="en-US" baseline="0" smtClean="0"/>
              <a:t>It was the foot of Smt Radha Rani.</a:t>
            </a:r>
          </a:p>
          <a:p>
            <a:endParaRPr lang="en-US" baseline="0" smtClean="0"/>
          </a:p>
          <a:p>
            <a:r>
              <a:rPr lang="en-US" baseline="0" smtClean="0"/>
              <a:t>Radha Rani said, “You are KANAK MANJARI.  This my foot mark is known as </a:t>
            </a:r>
            <a:r>
              <a:rPr lang="en-US" b="1" baseline="0" smtClean="0"/>
              <a:t>Shyam Mohan Tilak.</a:t>
            </a:r>
            <a:r>
              <a:rPr lang="en-US" baseline="0" smtClean="0"/>
              <a:t>”</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Radha Rani then manifested a deity from Her heart, named </a:t>
            </a:r>
            <a:r>
              <a:rPr lang="en-US" b="1" smtClean="0"/>
              <a:t>Shyamasunda</a:t>
            </a:r>
            <a:r>
              <a:rPr lang="en-US" smtClean="0"/>
              <a:t>r and gave to Dhuki Krishna</a:t>
            </a:r>
            <a:r>
              <a:rPr lang="en-US" baseline="0" smtClean="0"/>
              <a:t> Dasa.</a:t>
            </a:r>
          </a:p>
          <a:p>
            <a:r>
              <a:rPr lang="en-US" baseline="0" smtClean="0"/>
              <a:t>    “This is Syamsundar for you to worship and serve until you come back to Me. </a:t>
            </a:r>
          </a:p>
          <a:p>
            <a:r>
              <a:rPr lang="en-US" baseline="0" smtClean="0"/>
              <a:t>     From now on your name will be </a:t>
            </a:r>
            <a:r>
              <a:rPr lang="en-US" b="1" baseline="0" smtClean="0"/>
              <a:t>Syamananda</a:t>
            </a:r>
            <a:r>
              <a:rPr lang="en-US" baseline="0" smtClean="0"/>
              <a:t>”</a:t>
            </a:r>
          </a:p>
          <a:p>
            <a:endParaRPr lang="en-US" baseline="0" smtClean="0"/>
          </a:p>
          <a:p>
            <a:r>
              <a:rPr lang="en-US" baseline="0" smtClean="0"/>
              <a:t>The same deity is still worshipped in Vrindavan.</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He told the whole incident to Jiva Goswami who was extremely happy that his disciple got the mercy from the divine couple.</a:t>
            </a:r>
            <a:endParaRPr lang="en-US" baseline="0" smtClean="0"/>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Syamanda Prabhu used to live in a nearby Cave, continuing</a:t>
            </a:r>
            <a:r>
              <a:rPr lang="en-US" baseline="0" smtClean="0"/>
              <a:t> to serve Seva Kunj and Sri Radha Syamasundar.</a:t>
            </a:r>
          </a:p>
          <a:p>
            <a:endParaRPr lang="en-US" baseline="0" smtClean="0"/>
          </a:p>
          <a:p>
            <a:r>
              <a:rPr lang="en-US" baseline="0" smtClean="0"/>
              <a:t>That same cave was discovered later in Vrindavan near the same temple.</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His samadhi is is in Vrindavan.</a:t>
            </a:r>
          </a:p>
          <a:p>
            <a:endParaRPr lang="en-US" smtClean="0"/>
          </a:p>
          <a:p>
            <a:r>
              <a:rPr lang="en-US" smtClean="0"/>
              <a:t>The Tilak </a:t>
            </a:r>
            <a:r>
              <a:rPr lang="en-US" baseline="0" smtClean="0"/>
              <a:t>known as </a:t>
            </a:r>
            <a:r>
              <a:rPr lang="en-US" b="1" baseline="0" smtClean="0"/>
              <a:t>Shyam Mohan Tilak </a:t>
            </a:r>
            <a:r>
              <a:rPr lang="en-US" smtClean="0"/>
              <a:t>on the shape of the anklet of Smt Radha Rani is used by all the descendants of Shyamananda Pandit..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Pastimes of Sri Radha Krishna are unlimited.</a:t>
            </a:r>
          </a:p>
          <a:p>
            <a:endParaRPr lang="en-US" smtClean="0"/>
          </a:p>
          <a:p>
            <a:r>
              <a:rPr lang="en-US" smtClean="0"/>
              <a:t>They all live in the hearts of rasika saints.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REMEMBER we made a DRAMA of Gopis Stealing the Flute of Krishna?</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18</a:t>
            </a:fld>
            <a:endParaRPr lang="en-US"/>
          </a:p>
        </p:txBody>
      </p:sp>
    </p:spTree>
    <p:extLst>
      <p:ext uri="{BB962C8B-B14F-4D97-AF65-F5344CB8AC3E}">
        <p14:creationId xmlns="" xmlns:p14="http://schemas.microsoft.com/office/powerpoint/2010/main" val="17494683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28600" indent="-228600">
              <a:buAutoNum type="arabicParenR"/>
            </a:pPr>
            <a:r>
              <a:rPr lang="en-US" smtClean="0"/>
              <a:t>Tell</a:t>
            </a:r>
            <a:r>
              <a:rPr lang="en-US" baseline="0" smtClean="0"/>
              <a:t> all the 13 names of Lord Krishna when applying </a:t>
            </a:r>
            <a:r>
              <a:rPr lang="en-US" baseline="0" smtClean="0"/>
              <a:t>Tilak</a:t>
            </a:r>
          </a:p>
          <a:p>
            <a:pPr marL="228600" indent="-228600">
              <a:buAutoNum type="arabicParenR"/>
            </a:pPr>
            <a:r>
              <a:rPr lang="en-US" baseline="0" smtClean="0"/>
              <a:t>What are the benefits of wearing Tilak?</a:t>
            </a:r>
            <a:endParaRPr lang="en-US" baseline="0" smtClean="0"/>
          </a:p>
          <a:p>
            <a:pPr marL="228600" indent="-228600">
              <a:buAutoNum type="arabicParenR"/>
            </a:pPr>
            <a:r>
              <a:rPr lang="en-US" baseline="0" smtClean="0"/>
              <a:t>A person who marks his limbs with Gopichandan attains the result of bathing in ______ (GANGA)</a:t>
            </a:r>
          </a:p>
          <a:p>
            <a:pPr marL="228600" indent="-228600">
              <a:buAutoNum type="arabicParenR"/>
            </a:pPr>
            <a:r>
              <a:rPr lang="en-US" baseline="0" smtClean="0"/>
              <a:t>A person who wears Gopichandan attains the pious results of bathing in all _____ (SACRED RIVERS)</a:t>
            </a:r>
          </a:p>
          <a:p>
            <a:pPr marL="228600" indent="-228600">
              <a:buAutoNum type="arabicParenR"/>
            </a:pPr>
            <a:r>
              <a:rPr lang="en-US" baseline="0" smtClean="0"/>
              <a:t>If one wears Gopichandan, _____ cannot take him (YAMARAJA)</a:t>
            </a:r>
          </a:p>
          <a:p>
            <a:pPr marL="228600" indent="-228600">
              <a:buAutoNum type="arabicParenR"/>
            </a:pPr>
            <a:r>
              <a:rPr lang="en-US" baseline="0" smtClean="0"/>
              <a:t>One who wears Gopichandan goes to ____ (Goloka)</a:t>
            </a:r>
          </a:p>
          <a:p>
            <a:pPr marL="228600" indent="-228600">
              <a:buAutoNum type="arabicParenR"/>
            </a:pPr>
            <a:r>
              <a:rPr lang="en-US" baseline="0" smtClean="0"/>
              <a:t>When wearing Tila, the base should be touching the position of _______ Chakra (AJNA)</a:t>
            </a:r>
          </a:p>
          <a:p>
            <a:pPr marL="228600" indent="-228600">
              <a:buAutoNum type="arabicParenR"/>
            </a:pPr>
            <a:r>
              <a:rPr lang="en-US" baseline="0" smtClean="0"/>
              <a:t>Gopichandan represents the ________ of the Lord (FEET)</a:t>
            </a:r>
          </a:p>
          <a:p>
            <a:pPr marL="228600" indent="-228600">
              <a:buAutoNum type="arabicParenR"/>
            </a:pPr>
            <a:r>
              <a:rPr lang="en-US" baseline="0" smtClean="0"/>
              <a:t>Lord Caitanya said,”If a person does not wear Gopichandan, he is equivalent to ____ (CORPSE)</a:t>
            </a:r>
          </a:p>
          <a:p>
            <a:pPr marL="228600" indent="-228600">
              <a:buAutoNum type="arabicParenR"/>
            </a:pPr>
            <a:r>
              <a:rPr lang="en-US" baseline="0" smtClean="0"/>
              <a:t>Mud at the base of ________ is also same as Gopichandan (TULASI)</a:t>
            </a:r>
          </a:p>
          <a:p>
            <a:pPr marL="228600" indent="-228600">
              <a:buAutoNum type="arabicParenR"/>
            </a:pPr>
            <a:r>
              <a:rPr lang="en-US" baseline="0" smtClean="0"/>
              <a:t>Initial name of Shyamanda Pandit was ____ (Dukhi KRSNA DAS)</a:t>
            </a:r>
          </a:p>
          <a:p>
            <a:pPr marL="228600" indent="-228600">
              <a:buAutoNum type="arabicParenR"/>
            </a:pPr>
            <a:r>
              <a:rPr lang="en-US" baseline="0" smtClean="0"/>
              <a:t>Shyamananda Pandit found the missing Neela-mani (Chandra Kaanti) anklet of Radha Rani near a pomogranite tree in __________ (Seva Kunj / Nidhivan)</a:t>
            </a:r>
          </a:p>
          <a:p>
            <a:pPr marL="228600" indent="-228600">
              <a:buAutoNum type="arabicParenR"/>
            </a:pPr>
            <a:r>
              <a:rPr lang="en-US" baseline="0" smtClean="0"/>
              <a:t> Who pressed the anklet on the forehead of Shyamananda Pandit to make a permanent Tilak? (LALITA)</a:t>
            </a:r>
          </a:p>
          <a:p>
            <a:pPr marL="228600" indent="-228600">
              <a:buAutoNum type="arabicParenR"/>
            </a:pPr>
            <a:r>
              <a:rPr lang="en-US" baseline="0" smtClean="0"/>
              <a:t>The real identity (svarupa) of Shyamananda Prabhu was ____ (KANAK) manjari</a:t>
            </a:r>
          </a:p>
          <a:p>
            <a:pPr marL="228600" indent="-228600">
              <a:buAutoNum type="arabicParenR"/>
            </a:pPr>
            <a:r>
              <a:rPr lang="en-US" baseline="0" smtClean="0"/>
              <a:t>Radha Rani manifested ______ deity from her and gave it to Shyamananda Pandit (Shyamasundar)</a:t>
            </a:r>
          </a:p>
          <a:p>
            <a:pPr marL="228600" indent="-228600">
              <a:buNone/>
            </a:pPr>
            <a:endParaRPr lang="en-US" baseline="0" smtClean="0"/>
          </a:p>
          <a:p>
            <a:pPr marL="228600" indent="-228600">
              <a:buAutoNum type="arabicParenR"/>
            </a:pP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1) Vishnuswamy (Vallabhacharya)</a:t>
            </a:r>
          </a:p>
          <a:p>
            <a:r>
              <a:rPr lang="en-US" smtClean="0"/>
              <a:t>2) Sri (Ramanuja &amp; Ramanandi)</a:t>
            </a:r>
          </a:p>
          <a:p>
            <a:r>
              <a:rPr lang="en-US" smtClean="0"/>
              <a:t>3) Madhva</a:t>
            </a:r>
          </a:p>
          <a:p>
            <a:r>
              <a:rPr lang="en-US" smtClean="0"/>
              <a:t>4) Nimbarka</a:t>
            </a:r>
          </a:p>
          <a:p>
            <a:r>
              <a:rPr lang="en-US" smtClean="0"/>
              <a:t>5) Madhva-Gaudiya</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None/>
            </a:pP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When one sees Tilak on a devotee, he will think about Krishna.</a:t>
            </a:r>
          </a:p>
          <a:p>
            <a:r>
              <a:rPr lang="en-US" smtClean="0"/>
              <a:t>This will increase his</a:t>
            </a:r>
            <a:r>
              <a:rPr lang="en-US" baseline="0" smtClean="0"/>
              <a:t> spiritual awareness.</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TILAK represents the foot print of Lord Krishna, or Lord Narayana.</a:t>
            </a:r>
          </a:p>
          <a:p>
            <a:r>
              <a:rPr lang="en-US" smtClean="0"/>
              <a:t>The bottom has Tulasi leaf.</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ideo" Target="file:///C:\GokulBhajan\Clips%20-%20Videos\Tilak.wm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gif"/><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file:///C:\GokulBhajan\BhajanTracks\E-95-Caitanya%20Deva%20Namo%20Namo.mp3" TargetMode="External"/><Relationship Id="rId1" Type="http://schemas.openxmlformats.org/officeDocument/2006/relationships/audio" Target="file:///C:\GokulBhajan\BaseTracks\E-95-Caitanya%20Deva%20Namo%20Namo%20-%20Base.mp3" TargetMode="Externa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hyperlink" Target="http://i1087.photobucket.com/albums/j480/Swami_Jay_Govindacharya/Tilak-Copy.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6.gif"/><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C:\GokulBhajan\SlokaAudio\OV-38-Gopi%20Chandana%20Liptangam.mp3" TargetMode="Externa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C:\GokulBhajan\SlokaAudio\OV-39-Nityam%20Karoti%20Yah%20Papi.mp3" TargetMode="External"/><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98.jpeg"/><Relationship Id="rId4" Type="http://schemas.openxmlformats.org/officeDocument/2006/relationships/image" Target="../media/image44.jpeg"/></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86.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6.jpeg"/><Relationship Id="rId4" Type="http://schemas.openxmlformats.org/officeDocument/2006/relationships/image" Target="../media/image109.jpeg"/></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6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9.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7.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3.jpeg"/><Relationship Id="rId4" Type="http://schemas.openxmlformats.org/officeDocument/2006/relationships/image" Target="../media/image114.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7.jpe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7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audio" Target="file:///C:\GokulBhajan\BhajanTracks\B-50-Shree%20Radhe%20Rani%20De%20Daro%20Na%20Bansuri%20Meri.mp3" TargetMode="External"/><Relationship Id="rId5" Type="http://schemas.openxmlformats.org/officeDocument/2006/relationships/image" Target="../media/image125.jpeg"/><Relationship Id="rId4" Type="http://schemas.openxmlformats.org/officeDocument/2006/relationships/image" Target="../media/image126.png"/></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8.png"/><Relationship Id="rId4" Type="http://schemas.openxmlformats.org/officeDocument/2006/relationships/hyperlink" Target="http://i1087.photobucket.com/albums/j480/Swami_Jay_Govindacharya/Tilak-Copy.pn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333</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Jan 16 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135170" name="Picture 2" descr="http://2.bp.blogspot.com/-XxA1zAa7JA0/UTUAqjr2UMI/AAAAAAAAAuw/mA0XpOLHAnQ/s320/Tilak+sadhu+016.jpg"/>
          <p:cNvPicPr>
            <a:picLocks noChangeAspect="1" noChangeArrowheads="1"/>
          </p:cNvPicPr>
          <p:nvPr/>
        </p:nvPicPr>
        <p:blipFill>
          <a:blip r:embed="rId2" cstate="print"/>
          <a:srcRect/>
          <a:stretch>
            <a:fillRect/>
          </a:stretch>
        </p:blipFill>
        <p:spPr bwMode="auto">
          <a:xfrm>
            <a:off x="0" y="0"/>
            <a:ext cx="3857624" cy="5143500"/>
          </a:xfrm>
          <a:prstGeom prst="rect">
            <a:avLst/>
          </a:prstGeom>
          <a:noFill/>
        </p:spPr>
      </p:pic>
      <p:pic>
        <p:nvPicPr>
          <p:cNvPr id="135172" name="Picture 4" descr="http://4.bp.blogspot.com/-u2idyFQPIU8/UTUAsaeXJaI/AAAAAAAAAu4/g403EcUSyVE/s320/Tilak+sadhu+017.jpg"/>
          <p:cNvPicPr>
            <a:picLocks noChangeAspect="1" noChangeArrowheads="1"/>
          </p:cNvPicPr>
          <p:nvPr/>
        </p:nvPicPr>
        <p:blipFill>
          <a:blip r:embed="rId3" cstate="print"/>
          <a:srcRect/>
          <a:stretch>
            <a:fillRect/>
          </a:stretch>
        </p:blipFill>
        <p:spPr bwMode="auto">
          <a:xfrm>
            <a:off x="5257800" y="0"/>
            <a:ext cx="3886200" cy="5138779"/>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134146" name="Picture 2" descr="http://3.bp.blogspot.com/-p1tvgZ_LWK8/UTUAt8J5gzI/AAAAAAAAAvA/kFM9aujvoHk/s320/Tilak+sadhu+018.jpg"/>
          <p:cNvPicPr>
            <a:picLocks noChangeAspect="1" noChangeArrowheads="1"/>
          </p:cNvPicPr>
          <p:nvPr/>
        </p:nvPicPr>
        <p:blipFill>
          <a:blip r:embed="rId2" cstate="print"/>
          <a:srcRect/>
          <a:stretch>
            <a:fillRect/>
          </a:stretch>
        </p:blipFill>
        <p:spPr bwMode="auto">
          <a:xfrm>
            <a:off x="0" y="0"/>
            <a:ext cx="3857624" cy="5143500"/>
          </a:xfrm>
          <a:prstGeom prst="rect">
            <a:avLst/>
          </a:prstGeom>
          <a:noFill/>
        </p:spPr>
      </p:pic>
      <p:pic>
        <p:nvPicPr>
          <p:cNvPr id="134148" name="Picture 4" descr="http://1.bp.blogspot.com/-tTUuL1z-oXg/UTUAxu-zB5I/AAAAAAAAAvQ/Y-xQRvMF0bY/s320/Tilak+sadhu+020.jpg"/>
          <p:cNvPicPr>
            <a:picLocks noChangeAspect="1" noChangeArrowheads="1"/>
          </p:cNvPicPr>
          <p:nvPr/>
        </p:nvPicPr>
        <p:blipFill>
          <a:blip r:embed="rId3" cstate="print"/>
          <a:srcRect/>
          <a:stretch>
            <a:fillRect/>
          </a:stretch>
        </p:blipFill>
        <p:spPr bwMode="auto">
          <a:xfrm>
            <a:off x="5286377" y="0"/>
            <a:ext cx="3857623" cy="5143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133122" name="Picture 2" descr="http://3.bp.blogspot.com/-Ft35KZ9cong/UTUAzBAMHEI/AAAAAAAAAvY/PMaLyOgeYJM/s320/Tilak+sadhu+021.jpg"/>
          <p:cNvPicPr>
            <a:picLocks noChangeAspect="1" noChangeArrowheads="1"/>
          </p:cNvPicPr>
          <p:nvPr/>
        </p:nvPicPr>
        <p:blipFill>
          <a:blip r:embed="rId2" cstate="print"/>
          <a:srcRect/>
          <a:stretch>
            <a:fillRect/>
          </a:stretch>
        </p:blipFill>
        <p:spPr bwMode="auto">
          <a:xfrm>
            <a:off x="0" y="4721"/>
            <a:ext cx="3886200" cy="5138779"/>
          </a:xfrm>
          <a:prstGeom prst="rect">
            <a:avLst/>
          </a:prstGeom>
          <a:noFill/>
        </p:spPr>
      </p:pic>
      <p:pic>
        <p:nvPicPr>
          <p:cNvPr id="133124" name="Picture 4" descr="http://4.bp.blogspot.com/-fqXRXSuRtP4/UTUA2gqVzjI/AAAAAAAAAvg/rj3Q1i5C3I0/s320/Tilak+sadhu+022.jpg"/>
          <p:cNvPicPr>
            <a:picLocks noChangeAspect="1" noChangeArrowheads="1"/>
          </p:cNvPicPr>
          <p:nvPr/>
        </p:nvPicPr>
        <p:blipFill>
          <a:blip r:embed="rId3" cstate="print"/>
          <a:srcRect/>
          <a:stretch>
            <a:fillRect/>
          </a:stretch>
        </p:blipFill>
        <p:spPr bwMode="auto">
          <a:xfrm>
            <a:off x="5254229" y="0"/>
            <a:ext cx="3889771" cy="5143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132098" name="Picture 2" descr="http://3.bp.blogspot.com/-JyGe-L7a6fQ/UTUA4cuEJMI/AAAAAAAAAvo/edXd6TW2pYw/s320/Tilak+sadhu+023.jpg"/>
          <p:cNvPicPr>
            <a:picLocks noChangeAspect="1" noChangeArrowheads="1"/>
          </p:cNvPicPr>
          <p:nvPr/>
        </p:nvPicPr>
        <p:blipFill>
          <a:blip r:embed="rId2" cstate="print"/>
          <a:srcRect/>
          <a:stretch>
            <a:fillRect/>
          </a:stretch>
        </p:blipFill>
        <p:spPr bwMode="auto">
          <a:xfrm>
            <a:off x="0" y="0"/>
            <a:ext cx="4191000" cy="5143500"/>
          </a:xfrm>
          <a:prstGeom prst="rect">
            <a:avLst/>
          </a:prstGeom>
          <a:noFill/>
        </p:spPr>
      </p:pic>
      <p:pic>
        <p:nvPicPr>
          <p:cNvPr id="132100" name="Picture 4" descr="http://3.bp.blogspot.com/-AiIzWMfCGxM/UTUA6vU9OnI/AAAAAAAAAvw/Os0VDe4G4dU/s320/Tilak+sadhu+024.jpg"/>
          <p:cNvPicPr>
            <a:picLocks noChangeAspect="1" noChangeArrowheads="1"/>
          </p:cNvPicPr>
          <p:nvPr/>
        </p:nvPicPr>
        <p:blipFill>
          <a:blip r:embed="rId3" cstate="print"/>
          <a:srcRect t="12963"/>
          <a:stretch>
            <a:fillRect/>
          </a:stretch>
        </p:blipFill>
        <p:spPr bwMode="auto">
          <a:xfrm flipH="1">
            <a:off x="4800600" y="40005"/>
            <a:ext cx="4343400" cy="510349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14</a:t>
            </a:fld>
            <a:endParaRPr lang="en-US"/>
          </a:p>
        </p:txBody>
      </p:sp>
      <p:pic>
        <p:nvPicPr>
          <p:cNvPr id="131074" name="Picture 2" descr="http://4.bp.blogspot.com/-gt64tkhnNRc/UTUA8jG0vPI/AAAAAAAAAv4/nnOi1mLCvY4/s320/Tilak+sadhu+025.jpg"/>
          <p:cNvPicPr>
            <a:picLocks noChangeAspect="1" noChangeArrowheads="1"/>
          </p:cNvPicPr>
          <p:nvPr/>
        </p:nvPicPr>
        <p:blipFill>
          <a:blip r:embed="rId2" cstate="print"/>
          <a:srcRect/>
          <a:stretch>
            <a:fillRect/>
          </a:stretch>
        </p:blipFill>
        <p:spPr bwMode="auto">
          <a:xfrm>
            <a:off x="0" y="-1"/>
            <a:ext cx="4114800" cy="5143501"/>
          </a:xfrm>
          <a:prstGeom prst="rect">
            <a:avLst/>
          </a:prstGeom>
          <a:noFill/>
        </p:spPr>
      </p:pic>
      <p:pic>
        <p:nvPicPr>
          <p:cNvPr id="131076" name="Picture 4" descr="http://3.bp.blogspot.com/-dztbkBpPBuw/UTUA_dhiuTI/AAAAAAAAAwA/0LO24R6a768/s320/Tilak+sadhu+026.jpg"/>
          <p:cNvPicPr>
            <a:picLocks noChangeAspect="1" noChangeArrowheads="1"/>
          </p:cNvPicPr>
          <p:nvPr/>
        </p:nvPicPr>
        <p:blipFill>
          <a:blip r:embed="rId3" cstate="print"/>
          <a:srcRect/>
          <a:stretch>
            <a:fillRect/>
          </a:stretch>
        </p:blipFill>
        <p:spPr bwMode="auto">
          <a:xfrm>
            <a:off x="5029201" y="0"/>
            <a:ext cx="4114800" cy="51435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15</a:t>
            </a:fld>
            <a:endParaRPr lang="en-US"/>
          </a:p>
        </p:txBody>
      </p:sp>
      <p:pic>
        <p:nvPicPr>
          <p:cNvPr id="101378" name="Picture 2" descr="http://2.bp.blogspot.com/-CKxbNh073I4/ThPe9n16JII/AAAAAAAAACM/LYLw4ZC82yg/s320/IMG0051A.jpg"/>
          <p:cNvPicPr>
            <a:picLocks noChangeAspect="1" noChangeArrowheads="1"/>
          </p:cNvPicPr>
          <p:nvPr/>
        </p:nvPicPr>
        <p:blipFill>
          <a:blip r:embed="rId3" cstate="print"/>
          <a:srcRect/>
          <a:stretch>
            <a:fillRect/>
          </a:stretch>
        </p:blipFill>
        <p:spPr bwMode="auto">
          <a:xfrm>
            <a:off x="0" y="-1"/>
            <a:ext cx="9144000" cy="5143502"/>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16</a:t>
            </a:fld>
            <a:endParaRPr lang="en-US"/>
          </a:p>
        </p:txBody>
      </p:sp>
      <p:pic>
        <p:nvPicPr>
          <p:cNvPr id="103426" name="Picture 2" descr="http://www.stephen-knapp.com/Prabhupada%20putting%20on%20tilok.jpg"/>
          <p:cNvPicPr>
            <a:picLocks noChangeAspect="1" noChangeArrowheads="1"/>
          </p:cNvPicPr>
          <p:nvPr/>
        </p:nvPicPr>
        <p:blipFill>
          <a:blip r:embed="rId3" cstate="print"/>
          <a:srcRect t="4099" b="4073"/>
          <a:stretch>
            <a:fillRect/>
          </a:stretch>
        </p:blipFill>
        <p:spPr bwMode="auto">
          <a:xfrm>
            <a:off x="0" y="0"/>
            <a:ext cx="9144000" cy="5143500"/>
          </a:xfrm>
          <a:prstGeom prst="rect">
            <a:avLst/>
          </a:prstGeom>
          <a:noFill/>
        </p:spPr>
      </p:pic>
      <p:sp>
        <p:nvSpPr>
          <p:cNvPr id="4" name="TextBox 3"/>
          <p:cNvSpPr txBox="1"/>
          <p:nvPr/>
        </p:nvSpPr>
        <p:spPr>
          <a:xfrm>
            <a:off x="0" y="0"/>
            <a:ext cx="2514600" cy="175432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3600" smtClean="0"/>
              <a:t>Why do we need to wear Tilak?</a:t>
            </a:r>
            <a:endParaRPr lang="en-US" sz="360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4" name="Tilak.wmv">
            <a:hlinkClick r:id="" action="ppaction://media"/>
          </p:cNvPr>
          <p:cNvPicPr>
            <a:picLocks noRot="1" noChangeAspect="1"/>
          </p:cNvPicPr>
          <p:nvPr>
            <a:videoFile r:link="rId1"/>
          </p:nvPr>
        </p:nvPicPr>
        <p:blipFill>
          <a:blip r:embed="rId3" cstate="print"/>
          <a:stretch>
            <a:fillRect/>
          </a:stretch>
        </p:blipFill>
        <p:spPr>
          <a:xfrm>
            <a:off x="152400" y="-781050"/>
            <a:ext cx="8839200" cy="6629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0"/>
          </p:nvPr>
        </p:nvSpPr>
        <p:spPr bwMode="auto">
          <a:noFill/>
          <a:ln>
            <a:miter lim="800000"/>
            <a:headEnd/>
            <a:tailEnd/>
          </a:ln>
        </p:spPr>
        <p:txBody>
          <a:bodyPr/>
          <a:lstStyle/>
          <a:p>
            <a:fld id="{823ED2A1-A06E-4B3D-AF1C-267A44CA5D83}" type="slidenum">
              <a:rPr lang="en-US" smtClean="0">
                <a:latin typeface="Arial" charset="0"/>
                <a:ea typeface="MS PGothic" pitchFamily="34" charset="-128"/>
              </a:rPr>
              <a:pPr/>
              <a:t>18</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285750"/>
            <a:ext cx="5638800" cy="4446588"/>
          </a:xfrm>
          <a:prstGeom prst="rect">
            <a:avLst/>
          </a:prstGeom>
          <a:noFill/>
          <a:ln w="9525">
            <a:noFill/>
            <a:miter lim="800000"/>
            <a:headEnd/>
            <a:tailEnd/>
          </a:ln>
        </p:spPr>
        <p:txBody>
          <a:bodyPr anchor="ctr">
            <a:spAutoFit/>
          </a:bodyPr>
          <a:lstStyle/>
          <a:p>
            <a:pPr eaLnBrk="0" hangingPunct="0">
              <a:tabLst>
                <a:tab pos="457200" algn="l"/>
              </a:tabLst>
            </a:pPr>
            <a:r>
              <a:rPr lang="fi-FI" sz="2400">
                <a:solidFill>
                  <a:srgbClr val="FFC000"/>
                </a:solidFill>
              </a:rPr>
              <a:t>Jaya Rādha Mādhava </a:t>
            </a:r>
          </a:p>
          <a:p>
            <a:pPr eaLnBrk="0" hangingPunct="0">
              <a:tabLst>
                <a:tab pos="457200" algn="l"/>
              </a:tabLst>
            </a:pPr>
            <a:r>
              <a:rPr lang="fi-FI" sz="2400">
                <a:solidFill>
                  <a:srgbClr val="FFC000"/>
                </a:solidFill>
              </a:rPr>
              <a:t>	Jaya Kunja Vihārī</a:t>
            </a:r>
          </a:p>
          <a:p>
            <a:pPr eaLnBrk="0" hangingPunct="0">
              <a:tabLst>
                <a:tab pos="457200" algn="l"/>
              </a:tabLst>
            </a:pPr>
            <a:endParaRPr lang="en-US" sz="1000">
              <a:solidFill>
                <a:srgbClr val="FFFF00"/>
              </a:solidFill>
            </a:endParaRPr>
          </a:p>
          <a:p>
            <a:pPr eaLnBrk="0" hangingPunct="0">
              <a:tabLst>
                <a:tab pos="457200" algn="l"/>
              </a:tabLst>
            </a:pPr>
            <a:r>
              <a:rPr lang="fi-FI" sz="2400">
                <a:solidFill>
                  <a:srgbClr val="FFFF00"/>
                </a:solidFill>
              </a:rPr>
              <a:t>Jaya Gopī Jana Vallabha </a:t>
            </a:r>
          </a:p>
          <a:p>
            <a:pPr eaLnBrk="0" hangingPunct="0">
              <a:tabLst>
                <a:tab pos="457200" algn="l"/>
              </a:tabLst>
            </a:pPr>
            <a:r>
              <a:rPr lang="fi-FI" sz="2400">
                <a:solidFill>
                  <a:srgbClr val="FFFF00"/>
                </a:solidFill>
              </a:rPr>
              <a:t>	Jaya Giri Vara Dhārī 	... (Jaya)</a:t>
            </a:r>
            <a:endParaRPr lang="en-US" sz="1000">
              <a:solidFill>
                <a:srgbClr val="FFFF00"/>
              </a:solidFill>
            </a:endParaRPr>
          </a:p>
          <a:p>
            <a:pPr eaLnBrk="0" hangingPunct="0">
              <a:tabLst>
                <a:tab pos="457200" algn="l"/>
              </a:tabLst>
            </a:pPr>
            <a:endParaRPr lang="fi-FI" sz="1400">
              <a:solidFill>
                <a:srgbClr val="FFFF00"/>
              </a:solidFill>
            </a:endParaRPr>
          </a:p>
          <a:p>
            <a:pPr eaLnBrk="0" hangingPunct="0">
              <a:tabLst>
                <a:tab pos="457200" algn="l"/>
              </a:tabLst>
            </a:pPr>
            <a:r>
              <a:rPr lang="fi-FI" sz="2400">
                <a:solidFill>
                  <a:schemeClr val="bg1"/>
                </a:solidFill>
              </a:rPr>
              <a:t>Yaśodā Nandana Vraja Jana Ranjana</a:t>
            </a:r>
            <a:endParaRPr lang="en-US" sz="1000">
              <a:solidFill>
                <a:schemeClr val="bg1"/>
              </a:solidFill>
            </a:endParaRPr>
          </a:p>
          <a:p>
            <a:pPr eaLnBrk="0" hangingPunct="0">
              <a:tabLst>
                <a:tab pos="457200" algn="l"/>
              </a:tabLst>
            </a:pPr>
            <a:r>
              <a:rPr lang="fi-FI" sz="2400">
                <a:solidFill>
                  <a:schemeClr val="bg1"/>
                </a:solidFill>
              </a:rPr>
              <a:t>Yamunā tīra Vana Cāri          ... (Jaya)</a:t>
            </a:r>
          </a:p>
          <a:p>
            <a:pPr eaLnBrk="0" hangingPunct="0">
              <a:tabLst>
                <a:tab pos="457200" algn="l"/>
              </a:tabLst>
            </a:pPr>
            <a:endParaRPr lang="en-US" sz="1000"/>
          </a:p>
          <a:p>
            <a:pPr eaLnBrk="0" hangingPunct="0">
              <a:tabLst>
                <a:tab pos="457200" algn="l"/>
              </a:tabLst>
            </a:pPr>
            <a:r>
              <a:rPr lang="sv-SE" sz="2400">
                <a:solidFill>
                  <a:srgbClr val="FF9900"/>
                </a:solidFill>
              </a:rPr>
              <a:t>[ Hare Krishna Hare Krishna </a:t>
            </a:r>
          </a:p>
          <a:p>
            <a:pPr eaLnBrk="0" hangingPunct="0">
              <a:tabLst>
                <a:tab pos="457200" algn="l"/>
              </a:tabLst>
            </a:pPr>
            <a:r>
              <a:rPr lang="sv-SE" sz="2400">
                <a:solidFill>
                  <a:srgbClr val="FF9900"/>
                </a:solidFill>
              </a:rPr>
              <a:t>  Krishna Krishna Hare Hare</a:t>
            </a:r>
            <a:endParaRPr lang="en-US" sz="1000">
              <a:solidFill>
                <a:srgbClr val="FF9900"/>
              </a:solidFill>
            </a:endParaRPr>
          </a:p>
          <a:p>
            <a:pPr eaLnBrk="0" hangingPunct="0">
              <a:tabLst>
                <a:tab pos="457200" algn="l"/>
              </a:tabLst>
            </a:pPr>
            <a:r>
              <a:rPr lang="sv-SE" sz="2400">
                <a:solidFill>
                  <a:srgbClr val="FF9900"/>
                </a:solidFill>
              </a:rPr>
              <a:t>  Hare Rāma Hare Rāma </a:t>
            </a:r>
          </a:p>
          <a:p>
            <a:pPr eaLnBrk="0" hangingPunct="0">
              <a:tabLst>
                <a:tab pos="457200" algn="l"/>
              </a:tabLst>
            </a:pPr>
            <a:r>
              <a:rPr lang="sv-SE" sz="2400">
                <a:solidFill>
                  <a:srgbClr val="FF9900"/>
                </a:solidFill>
              </a:rPr>
              <a:t>  Rāma Rāma Hare Hare ]</a:t>
            </a:r>
            <a:endParaRPr lang="sv-SE" sz="3200">
              <a:solidFill>
                <a:srgbClr val="FF9900"/>
              </a:solidFill>
            </a:endParaRPr>
          </a:p>
        </p:txBody>
      </p:sp>
      <p:pic>
        <p:nvPicPr>
          <p:cNvPr id="6148" name="Picture 2"/>
          <p:cNvPicPr>
            <a:picLocks noChangeAspect="1" noChangeArrowheads="1"/>
          </p:cNvPicPr>
          <p:nvPr/>
        </p:nvPicPr>
        <p:blipFill>
          <a:blip r:embed="rId3" cstate="print"/>
          <a:srcRect l="9375" r="15625"/>
          <a:stretch>
            <a:fillRect/>
          </a:stretch>
        </p:blipFill>
        <p:spPr bwMode="auto">
          <a:xfrm>
            <a:off x="152400" y="133350"/>
            <a:ext cx="2590800" cy="2590800"/>
          </a:xfrm>
          <a:prstGeom prst="rect">
            <a:avLst/>
          </a:prstGeom>
          <a:noFill/>
          <a:ln w="9525">
            <a:noFill/>
            <a:miter lim="800000"/>
            <a:headEnd/>
            <a:tailEnd/>
          </a:ln>
        </p:spPr>
      </p:pic>
      <p:sp>
        <p:nvSpPr>
          <p:cNvPr id="5" name="Rectangle 4"/>
          <p:cNvSpPr/>
          <p:nvPr/>
        </p:nvSpPr>
        <p:spPr>
          <a:xfrm>
            <a:off x="2895600" y="0"/>
            <a:ext cx="76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19</a:t>
            </a:fld>
            <a:endParaRPr lang="en-US"/>
          </a:p>
        </p:txBody>
      </p:sp>
      <p:pic>
        <p:nvPicPr>
          <p:cNvPr id="99330" name="Picture 2" descr="http://krishna.com/sites/krishna.com/files/imagecache/slider_banner/tilak2.jpg"/>
          <p:cNvPicPr>
            <a:picLocks noChangeAspect="1" noChangeArrowheads="1"/>
          </p:cNvPicPr>
          <p:nvPr/>
        </p:nvPicPr>
        <p:blipFill>
          <a:blip r:embed="rId3" cstate="print"/>
          <a:srcRect l="4726" t="5024" r="78995" b="9570"/>
          <a:stretch>
            <a:fillRect/>
          </a:stretch>
        </p:blipFill>
        <p:spPr bwMode="auto">
          <a:xfrm>
            <a:off x="0" y="0"/>
            <a:ext cx="2895600" cy="5143500"/>
          </a:xfrm>
          <a:prstGeom prst="rect">
            <a:avLst/>
          </a:prstGeom>
          <a:noFill/>
        </p:spPr>
      </p:pic>
      <p:sp>
        <p:nvSpPr>
          <p:cNvPr id="4" name="TextBox 3"/>
          <p:cNvSpPr txBox="1"/>
          <p:nvPr/>
        </p:nvSpPr>
        <p:spPr>
          <a:xfrm>
            <a:off x="2895600" y="57150"/>
            <a:ext cx="6275562" cy="4924425"/>
          </a:xfrm>
          <a:prstGeom prst="rect">
            <a:avLst/>
          </a:prstGeom>
          <a:noFill/>
        </p:spPr>
        <p:txBody>
          <a:bodyPr wrap="square" rtlCol="0">
            <a:spAutoFit/>
          </a:bodyPr>
          <a:lstStyle/>
          <a:p>
            <a:pPr algn="ctr"/>
            <a:r>
              <a:rPr lang="en-US" sz="138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rPr>
              <a:t>Tilak</a:t>
            </a:r>
            <a:endParaRPr lang="en-US" sz="96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a:p>
            <a:pPr algn="ctr"/>
            <a:r>
              <a:rPr lang="en-US" sz="88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The Divine</a:t>
            </a:r>
          </a:p>
          <a:p>
            <a:pPr algn="ctr"/>
            <a:r>
              <a:rPr lang="en-US" sz="88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Symbol</a:t>
            </a:r>
            <a:endParaRPr lang="en-US" sz="8800" b="1">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7DF04351-2C21-4F80-9207-1D400CC02940}" type="slidenum">
              <a:rPr lang="en-US" smtClean="0"/>
              <a:pPr>
                <a:defRPr/>
              </a:pPr>
              <a:t>2</a:t>
            </a:fld>
            <a:endParaRPr lang="en-US"/>
          </a:p>
        </p:txBody>
      </p:sp>
      <p:sp>
        <p:nvSpPr>
          <p:cNvPr id="4" name="TextBox 3"/>
          <p:cNvSpPr txBox="1"/>
          <p:nvPr/>
        </p:nvSpPr>
        <p:spPr>
          <a:xfrm>
            <a:off x="2895600" y="57150"/>
            <a:ext cx="6275562" cy="4924425"/>
          </a:xfrm>
          <a:prstGeom prst="rect">
            <a:avLst/>
          </a:prstGeom>
          <a:noFill/>
        </p:spPr>
        <p:txBody>
          <a:bodyPr wrap="square" rtlCol="0">
            <a:spAutoFit/>
          </a:bodyPr>
          <a:lstStyle/>
          <a:p>
            <a:pPr algn="ctr"/>
            <a:r>
              <a:rPr lang="en-US" sz="138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rPr>
              <a:t>Tilak</a:t>
            </a:r>
            <a:endParaRPr lang="en-US" sz="96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a:p>
            <a:pPr algn="ctr"/>
            <a:r>
              <a:rPr lang="en-US" sz="88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The Divine</a:t>
            </a:r>
          </a:p>
          <a:p>
            <a:pPr algn="ctr"/>
            <a:r>
              <a:rPr lang="en-US" sz="88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Symbol</a:t>
            </a:r>
            <a:endParaRPr lang="en-US" sz="8800" b="1">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endParaRPr>
          </a:p>
        </p:txBody>
      </p:sp>
      <p:pic>
        <p:nvPicPr>
          <p:cNvPr id="5" name="Picture 2" descr="http://krishna.com/sites/krishna.com/files/imagecache/slider_banner/tilak2.jpg"/>
          <p:cNvPicPr>
            <a:picLocks noChangeAspect="1" noChangeArrowheads="1"/>
          </p:cNvPicPr>
          <p:nvPr/>
        </p:nvPicPr>
        <p:blipFill>
          <a:blip r:embed="rId3" cstate="print"/>
          <a:srcRect l="4726" t="5024" r="78995" b="9570"/>
          <a:stretch>
            <a:fillRect/>
          </a:stretch>
        </p:blipFill>
        <p:spPr bwMode="auto">
          <a:xfrm>
            <a:off x="0" y="0"/>
            <a:ext cx="2895600" cy="51435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1026" name="Picture 2" descr="http://i220.photobucket.com/albums/dd17/Karnamrita/GauraandLordJagannath.gif"/>
          <p:cNvPicPr>
            <a:picLocks noChangeAspect="1" noChangeArrowheads="1"/>
          </p:cNvPicPr>
          <p:nvPr/>
        </p:nvPicPr>
        <p:blipFill>
          <a:blip r:embed="rId3" cstate="print"/>
          <a:srcRect/>
          <a:stretch>
            <a:fillRect/>
          </a:stretch>
        </p:blipFill>
        <p:spPr bwMode="auto">
          <a:xfrm>
            <a:off x="0" y="0"/>
            <a:ext cx="5029200" cy="5143500"/>
          </a:xfrm>
          <a:prstGeom prst="rect">
            <a:avLst/>
          </a:prstGeom>
          <a:noFill/>
        </p:spPr>
      </p:pic>
      <p:pic>
        <p:nvPicPr>
          <p:cNvPr id="1028" name="Picture 4" descr="http://cache1.asset-cache.net/gc/450781797-worshiper-applying-tilak-on-goddess-durgas-gettyimages.jpg?v=1&amp;c=IWSAsset&amp;k=2&amp;d=mOqIqwbseHwnKCj8%2B9HW4%2Fi2RDTBwm%2FOQQmN5U95tiw%3D"/>
          <p:cNvPicPr>
            <a:picLocks noChangeAspect="1" noChangeArrowheads="1"/>
          </p:cNvPicPr>
          <p:nvPr/>
        </p:nvPicPr>
        <p:blipFill>
          <a:blip r:embed="rId4" cstate="print"/>
          <a:srcRect/>
          <a:stretch>
            <a:fillRect/>
          </a:stretch>
        </p:blipFill>
        <p:spPr bwMode="auto">
          <a:xfrm>
            <a:off x="5029200" y="0"/>
            <a:ext cx="4114801" cy="5143500"/>
          </a:xfrm>
          <a:prstGeom prst="rect">
            <a:avLst/>
          </a:prstGeom>
          <a:noFill/>
        </p:spPr>
      </p:pic>
      <p:sp>
        <p:nvSpPr>
          <p:cNvPr id="5" name="TextBox 4"/>
          <p:cNvSpPr txBox="1"/>
          <p:nvPr/>
        </p:nvSpPr>
        <p:spPr>
          <a:xfrm>
            <a:off x="0" y="470088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smtClean="0"/>
              <a:t>Our body is a temple of Krishna. He is the real owner of us and our body.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55298" name="Picture 2" descr="http://www.harekrsna.de/tilak/Tilak_RagupatiPrabhu.jpg"/>
          <p:cNvPicPr>
            <a:picLocks noChangeAspect="1" noChangeArrowheads="1"/>
          </p:cNvPicPr>
          <p:nvPr/>
        </p:nvPicPr>
        <p:blipFill>
          <a:blip r:embed="rId3" cstate="print"/>
          <a:srcRect/>
          <a:stretch>
            <a:fillRect/>
          </a:stretch>
        </p:blipFill>
        <p:spPr bwMode="auto">
          <a:xfrm>
            <a:off x="0" y="33618"/>
            <a:ext cx="4343400" cy="5109882"/>
          </a:xfrm>
          <a:prstGeom prst="rect">
            <a:avLst/>
          </a:prstGeom>
          <a:noFill/>
        </p:spPr>
      </p:pic>
      <p:pic>
        <p:nvPicPr>
          <p:cNvPr id="55302" name="Picture 6" descr="https://s-media-cache-ak0.pinimg.com/236x/f5/8b/f9/f58bf98e04bfd5ff94cef8954da0ad6d.jpg"/>
          <p:cNvPicPr>
            <a:picLocks noChangeAspect="1" noChangeArrowheads="1"/>
          </p:cNvPicPr>
          <p:nvPr/>
        </p:nvPicPr>
        <p:blipFill>
          <a:blip r:embed="rId4" cstate="print"/>
          <a:srcRect/>
          <a:stretch>
            <a:fillRect/>
          </a:stretch>
        </p:blipFill>
        <p:spPr bwMode="auto">
          <a:xfrm>
            <a:off x="4800600" y="0"/>
            <a:ext cx="4046220" cy="5143500"/>
          </a:xfrm>
          <a:prstGeom prst="ellipse">
            <a:avLst/>
          </a:prstGeom>
          <a:noFill/>
        </p:spPr>
      </p:pic>
      <p:sp>
        <p:nvSpPr>
          <p:cNvPr id="6" name="TextBox 5"/>
          <p:cNvSpPr txBox="1"/>
          <p:nvPr/>
        </p:nvSpPr>
        <p:spPr>
          <a:xfrm>
            <a:off x="0" y="4620280"/>
            <a:ext cx="91440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smtClean="0"/>
              <a:t>What does Gopi Chandan Tilak represent?</a:t>
            </a:r>
            <a:endParaRPr lang="en-US" sz="280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54274" name="Picture 2" descr="https://radhegovind.files.wordpress.com/2014/11/lordcaitanyabeads.jpg"/>
          <p:cNvPicPr>
            <a:picLocks noChangeAspect="1" noChangeArrowheads="1"/>
          </p:cNvPicPr>
          <p:nvPr/>
        </p:nvPicPr>
        <p:blipFill>
          <a:blip r:embed="rId3" cstate="print"/>
          <a:srcRect/>
          <a:stretch>
            <a:fillRect/>
          </a:stretch>
        </p:blipFill>
        <p:spPr bwMode="auto">
          <a:xfrm>
            <a:off x="0" y="0"/>
            <a:ext cx="3962400" cy="5143501"/>
          </a:xfrm>
          <a:prstGeom prst="rect">
            <a:avLst/>
          </a:prstGeom>
          <a:noFill/>
        </p:spPr>
      </p:pic>
      <p:pic>
        <p:nvPicPr>
          <p:cNvPr id="54276" name="Picture 4" descr="http://mindfulchristian.files.wordpress.com/2010/02/harekrishna.jpg"/>
          <p:cNvPicPr>
            <a:picLocks noChangeAspect="1" noChangeArrowheads="1"/>
          </p:cNvPicPr>
          <p:nvPr/>
        </p:nvPicPr>
        <p:blipFill>
          <a:blip r:embed="rId4" cstate="print"/>
          <a:srcRect/>
          <a:stretch>
            <a:fillRect/>
          </a:stretch>
        </p:blipFill>
        <p:spPr bwMode="auto">
          <a:xfrm flipH="1">
            <a:off x="3962400" y="0"/>
            <a:ext cx="3276600" cy="5143500"/>
          </a:xfrm>
          <a:prstGeom prst="rect">
            <a:avLst/>
          </a:prstGeom>
          <a:noFill/>
        </p:spPr>
      </p:pic>
      <p:pic>
        <p:nvPicPr>
          <p:cNvPr id="11266" name="Picture 2" descr="http://www.halloween-mask.com/CarnageComplexcom/mega_corpse.jpg"/>
          <p:cNvPicPr>
            <a:picLocks noChangeAspect="1" noChangeArrowheads="1"/>
          </p:cNvPicPr>
          <p:nvPr/>
        </p:nvPicPr>
        <p:blipFill>
          <a:blip r:embed="rId5" cstate="print"/>
          <a:srcRect/>
          <a:stretch>
            <a:fillRect/>
          </a:stretch>
        </p:blipFill>
        <p:spPr bwMode="auto">
          <a:xfrm>
            <a:off x="6705600" y="-17135"/>
            <a:ext cx="2438400" cy="5160635"/>
          </a:xfrm>
          <a:prstGeom prst="rect">
            <a:avLst/>
          </a:prstGeom>
          <a:noFill/>
        </p:spPr>
      </p:pic>
      <p:sp>
        <p:nvSpPr>
          <p:cNvPr id="6" name="Rectangle 5"/>
          <p:cNvSpPr/>
          <p:nvPr/>
        </p:nvSpPr>
        <p:spPr>
          <a:xfrm>
            <a:off x="0" y="4804946"/>
            <a:ext cx="9144000" cy="338554"/>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smtClean="0"/>
              <a:t>Lord Caitanya: “Any one who does not have TILAK on the head is nothing but a corpse (dead body)”</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liziahtherapies.com/wp-content/uploads/2013/09/Chakras-in-Lotus.jpg"/>
          <p:cNvPicPr>
            <a:picLocks noChangeAspect="1" noChangeArrowheads="1"/>
          </p:cNvPicPr>
          <p:nvPr/>
        </p:nvPicPr>
        <p:blipFill>
          <a:blip r:embed="rId3" cstate="print"/>
          <a:srcRect/>
          <a:stretch>
            <a:fillRect/>
          </a:stretch>
        </p:blipFill>
        <p:spPr bwMode="auto">
          <a:xfrm>
            <a:off x="4000500" y="0"/>
            <a:ext cx="5143500" cy="5143500"/>
          </a:xfrm>
          <a:prstGeom prst="rect">
            <a:avLst/>
          </a:prstGeom>
          <a:noFill/>
        </p:spPr>
      </p:pic>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23</a:t>
            </a:fld>
            <a:endParaRPr lang="en-US" smtClean="0">
              <a:latin typeface="Arial" charset="0"/>
              <a:ea typeface="MS PGothic" pitchFamily="34" charset="-128"/>
            </a:endParaRPr>
          </a:p>
        </p:txBody>
      </p:sp>
      <p:pic>
        <p:nvPicPr>
          <p:cNvPr id="79874" name="Picture 2" descr="http://www.amazingyogablog.com/wp-content/uploads/2012/10/chakras-defined.jpg?910b6d"/>
          <p:cNvPicPr>
            <a:picLocks noChangeAspect="1" noChangeArrowheads="1"/>
          </p:cNvPicPr>
          <p:nvPr/>
        </p:nvPicPr>
        <p:blipFill>
          <a:blip r:embed="rId4" cstate="print"/>
          <a:srcRect/>
          <a:stretch>
            <a:fillRect/>
          </a:stretch>
        </p:blipFill>
        <p:spPr bwMode="auto">
          <a:xfrm>
            <a:off x="0" y="0"/>
            <a:ext cx="4044793" cy="5143500"/>
          </a:xfrm>
          <a:prstGeom prst="rect">
            <a:avLst/>
          </a:prstGeom>
          <a:noFill/>
        </p:spPr>
      </p:pic>
      <p:sp>
        <p:nvSpPr>
          <p:cNvPr id="5" name="Donut 4"/>
          <p:cNvSpPr/>
          <p:nvPr/>
        </p:nvSpPr>
        <p:spPr>
          <a:xfrm>
            <a:off x="5943600" y="819150"/>
            <a:ext cx="1371600" cy="685800"/>
          </a:xfrm>
          <a:prstGeom prst="donut">
            <a:avLst>
              <a:gd name="adj" fmla="val 7274"/>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6" name="Donut 5"/>
          <p:cNvSpPr/>
          <p:nvPr/>
        </p:nvSpPr>
        <p:spPr>
          <a:xfrm>
            <a:off x="2667000" y="1047750"/>
            <a:ext cx="1371600" cy="762000"/>
          </a:xfrm>
          <a:prstGeom prst="donut">
            <a:avLst>
              <a:gd name="adj" fmla="val 23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schemeClr val="tx1"/>
              </a:solidFill>
            </a:endParaRPr>
          </a:p>
        </p:txBody>
      </p:sp>
      <p:sp>
        <p:nvSpPr>
          <p:cNvPr id="8" name="TextBox 7"/>
          <p:cNvSpPr txBox="1"/>
          <p:nvPr/>
        </p:nvSpPr>
        <p:spPr>
          <a:xfrm>
            <a:off x="1" y="0"/>
            <a:ext cx="60960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smtClean="0"/>
              <a:t>Where should be the main tilak worn?</a:t>
            </a:r>
            <a:endParaRPr lang="en-US" sz="2800"/>
          </a:p>
        </p:txBody>
      </p:sp>
      <p:cxnSp>
        <p:nvCxnSpPr>
          <p:cNvPr id="10" name="Straight Arrow Connector 9"/>
          <p:cNvCxnSpPr/>
          <p:nvPr/>
        </p:nvCxnSpPr>
        <p:spPr>
          <a:xfrm flipV="1">
            <a:off x="4038600" y="1123950"/>
            <a:ext cx="2362200" cy="3048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2" name="Picture 2" descr="http://www.stephen-knapp.com/Tilok%20marks.jpg"/>
          <p:cNvPicPr>
            <a:picLocks noChangeAspect="1" noChangeArrowheads="1"/>
          </p:cNvPicPr>
          <p:nvPr/>
        </p:nvPicPr>
        <p:blipFill>
          <a:blip r:embed="rId5" cstate="print"/>
          <a:srcRect l="26875" t="26659" r="66805" b="41651"/>
          <a:stretch>
            <a:fillRect/>
          </a:stretch>
        </p:blipFill>
        <p:spPr bwMode="auto">
          <a:xfrm>
            <a:off x="6510155" y="895350"/>
            <a:ext cx="195445" cy="4572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bwMode="auto">
          <a:noFill/>
          <a:ln>
            <a:miter lim="800000"/>
            <a:headEnd/>
            <a:tailEnd/>
          </a:ln>
        </p:spPr>
        <p:txBody>
          <a:bodyPr/>
          <a:lstStyle/>
          <a:p>
            <a:fld id="{B3E15D24-48FD-4D56-9B62-3CE12D2E5A32}" type="slidenum">
              <a:rPr lang="en-US" smtClean="0">
                <a:latin typeface="Arial" charset="0"/>
                <a:ea typeface="MS PGothic" pitchFamily="34" charset="-128"/>
              </a:rPr>
              <a:pPr/>
              <a:t>24</a:t>
            </a:fld>
            <a:endParaRPr lang="en-US" smtClean="0">
              <a:latin typeface="Arial" charset="0"/>
              <a:ea typeface="MS PGothic" pitchFamily="34" charset="-128"/>
            </a:endParaRPr>
          </a:p>
        </p:txBody>
      </p:sp>
      <p:pic>
        <p:nvPicPr>
          <p:cNvPr id="7170" name="Picture 2" descr="http://www.stephen-knapp.com/Tilok%20marks.jpg"/>
          <p:cNvPicPr>
            <a:picLocks noChangeAspect="1" noChangeArrowheads="1"/>
          </p:cNvPicPr>
          <p:nvPr/>
        </p:nvPicPr>
        <p:blipFill>
          <a:blip r:embed="rId3" cstate="print"/>
          <a:srcRect l="2500" t="26659" r="43333" b="8025"/>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sp>
        <p:nvSpPr>
          <p:cNvPr id="3" name="TextBox 4"/>
          <p:cNvSpPr txBox="1">
            <a:spLocks noChangeArrowheads="1"/>
          </p:cNvSpPr>
          <p:nvPr/>
        </p:nvSpPr>
        <p:spPr bwMode="auto">
          <a:xfrm>
            <a:off x="762000" y="361950"/>
            <a:ext cx="7933518" cy="3108543"/>
          </a:xfrm>
          <a:prstGeom prst="rect">
            <a:avLst/>
          </a:prstGeom>
          <a:noFill/>
          <a:ln w="9525">
            <a:noFill/>
            <a:miter lim="800000"/>
            <a:headEnd/>
            <a:tailEnd/>
          </a:ln>
        </p:spPr>
        <p:txBody>
          <a:bodyPr wrap="none">
            <a:spAutoFit/>
          </a:bodyPr>
          <a:lstStyle/>
          <a:p>
            <a:pPr marL="514350" indent="-514350"/>
            <a:r>
              <a:rPr lang="en-US" sz="2800" smtClean="0">
                <a:solidFill>
                  <a:schemeClr val="bg1"/>
                </a:solidFill>
              </a:rPr>
              <a:t>Keshavāya Namah</a:t>
            </a:r>
            <a:r>
              <a:rPr lang="en-US" sz="2800">
                <a:solidFill>
                  <a:schemeClr val="bg1"/>
                </a:solidFill>
              </a:rPr>
              <a:t> </a:t>
            </a:r>
            <a:r>
              <a:rPr lang="en-US" sz="2800" smtClean="0">
                <a:solidFill>
                  <a:schemeClr val="bg1"/>
                </a:solidFill>
              </a:rPr>
              <a:t>       </a:t>
            </a:r>
            <a:r>
              <a:rPr lang="en-US" sz="2800" smtClean="0">
                <a:solidFill>
                  <a:srgbClr val="FFFF00"/>
                </a:solidFill>
              </a:rPr>
              <a:t>Nārāyanāya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Mādhavāya Namah</a:t>
            </a:r>
            <a:r>
              <a:rPr lang="en-US" sz="2800">
                <a:solidFill>
                  <a:schemeClr val="bg1"/>
                </a:solidFill>
              </a:rPr>
              <a:t> </a:t>
            </a:r>
            <a:r>
              <a:rPr lang="en-US" sz="2800" smtClean="0">
                <a:solidFill>
                  <a:schemeClr val="bg1"/>
                </a:solidFill>
              </a:rPr>
              <a:t>      </a:t>
            </a:r>
            <a:r>
              <a:rPr lang="en-US" sz="2800" smtClean="0">
                <a:solidFill>
                  <a:srgbClr val="FFFF00"/>
                </a:solidFill>
              </a:rPr>
              <a:t>Govindāya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Vishnave Namah</a:t>
            </a:r>
            <a:r>
              <a:rPr lang="en-US" sz="2800">
                <a:solidFill>
                  <a:schemeClr val="bg1"/>
                </a:solidFill>
              </a:rPr>
              <a:t> </a:t>
            </a:r>
            <a:r>
              <a:rPr lang="en-US" sz="2800" smtClean="0">
                <a:solidFill>
                  <a:schemeClr val="bg1"/>
                </a:solidFill>
              </a:rPr>
              <a:t>          </a:t>
            </a:r>
            <a:r>
              <a:rPr lang="en-US" sz="2800" smtClean="0">
                <a:solidFill>
                  <a:srgbClr val="FFFF00"/>
                </a:solidFill>
              </a:rPr>
              <a:t>Madhusudanāya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Tri-Vikramāya Namah</a:t>
            </a:r>
            <a:r>
              <a:rPr lang="en-US" sz="2800">
                <a:solidFill>
                  <a:schemeClr val="bg1"/>
                </a:solidFill>
              </a:rPr>
              <a:t> </a:t>
            </a:r>
            <a:r>
              <a:rPr lang="en-US" sz="2800" smtClean="0">
                <a:solidFill>
                  <a:schemeClr val="bg1"/>
                </a:solidFill>
              </a:rPr>
              <a:t>   </a:t>
            </a:r>
            <a:r>
              <a:rPr lang="en-US" sz="2800" smtClean="0">
                <a:solidFill>
                  <a:srgbClr val="FFFF00"/>
                </a:solidFill>
              </a:rPr>
              <a:t>Vāmanāya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Sridharāya Namah</a:t>
            </a:r>
            <a:r>
              <a:rPr lang="en-US" sz="2800">
                <a:solidFill>
                  <a:schemeClr val="bg1"/>
                </a:solidFill>
              </a:rPr>
              <a:t> </a:t>
            </a:r>
            <a:r>
              <a:rPr lang="en-US" sz="2800" smtClean="0">
                <a:solidFill>
                  <a:schemeClr val="bg1"/>
                </a:solidFill>
              </a:rPr>
              <a:t>        </a:t>
            </a:r>
            <a:r>
              <a:rPr lang="en-US" sz="2800" smtClean="0">
                <a:solidFill>
                  <a:srgbClr val="FFFF00"/>
                </a:solidFill>
              </a:rPr>
              <a:t>Hrshi-Keshāya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Padmanābhāya Namah</a:t>
            </a:r>
            <a:r>
              <a:rPr lang="en-US" sz="2800">
                <a:solidFill>
                  <a:schemeClr val="bg1"/>
                </a:solidFill>
              </a:rPr>
              <a:t> </a:t>
            </a:r>
            <a:r>
              <a:rPr lang="en-US" sz="2800" smtClean="0">
                <a:solidFill>
                  <a:srgbClr val="FFFF00"/>
                </a:solidFill>
              </a:rPr>
              <a:t>Dāmodarāya </a:t>
            </a:r>
            <a:r>
              <a:rPr lang="en-US" sz="2800" err="1">
                <a:solidFill>
                  <a:srgbClr val="FFFF00"/>
                </a:solidFill>
              </a:rPr>
              <a:t>Namah</a:t>
            </a:r>
            <a:endParaRPr lang="en-US" sz="2800">
              <a:solidFill>
                <a:srgbClr val="FFFF00"/>
              </a:solidFill>
            </a:endParaRPr>
          </a:p>
          <a:p>
            <a:pPr marL="514350" indent="-514350"/>
            <a:r>
              <a:rPr lang="en-US" sz="2800" smtClean="0">
                <a:solidFill>
                  <a:schemeClr val="bg1"/>
                </a:solidFill>
              </a:rPr>
              <a:t>Vāsudevāya Namah      </a:t>
            </a:r>
            <a:r>
              <a:rPr lang="en-US" sz="2800" smtClean="0">
                <a:solidFill>
                  <a:srgbClr val="FFFF00"/>
                </a:solidFill>
              </a:rPr>
              <a:t>Vāsudevāya Namah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0"/>
          </p:nvPr>
        </p:nvSpPr>
        <p:spPr bwMode="auto">
          <a:noFill/>
          <a:ln>
            <a:miter lim="800000"/>
            <a:headEnd/>
            <a:tailEnd/>
          </a:ln>
        </p:spPr>
        <p:txBody>
          <a:bodyPr/>
          <a:lstStyle/>
          <a:p>
            <a:fld id="{B3E15D24-48FD-4D56-9B62-3CE12D2E5A32}" type="slidenum">
              <a:rPr lang="en-US" smtClean="0">
                <a:latin typeface="Arial" charset="0"/>
                <a:ea typeface="MS PGothic" pitchFamily="34" charset="-128"/>
              </a:rPr>
              <a:pPr/>
              <a:t>26</a:t>
            </a:fld>
            <a:endParaRPr lang="en-US" smtClean="0">
              <a:latin typeface="Arial" charset="0"/>
              <a:ea typeface="MS PGothic" pitchFamily="34" charset="-128"/>
            </a:endParaRPr>
          </a:p>
        </p:txBody>
      </p:sp>
      <p:pic>
        <p:nvPicPr>
          <p:cNvPr id="7170" name="Picture 2" descr="http://www.stephen-knapp.com/Tilok%20marks.jpg"/>
          <p:cNvPicPr>
            <a:picLocks noChangeAspect="1" noChangeArrowheads="1"/>
          </p:cNvPicPr>
          <p:nvPr/>
        </p:nvPicPr>
        <p:blipFill>
          <a:blip r:embed="rId3" cstate="print"/>
          <a:srcRect/>
          <a:stretch>
            <a:fillRect/>
          </a:stretch>
        </p:blipFill>
        <p:spPr bwMode="auto">
          <a:xfrm>
            <a:off x="0" y="0"/>
            <a:ext cx="9144001" cy="5143501"/>
          </a:xfrm>
          <a:prstGeom prst="rect">
            <a:avLst/>
          </a:prstGeom>
          <a:noFill/>
        </p:spPr>
      </p:pic>
      <p:sp>
        <p:nvSpPr>
          <p:cNvPr id="5" name="Rectangle 4"/>
          <p:cNvSpPr/>
          <p:nvPr/>
        </p:nvSpPr>
        <p:spPr>
          <a:xfrm>
            <a:off x="228600" y="209550"/>
            <a:ext cx="8686800" cy="1200329"/>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r>
              <a:rPr lang="en-US" sz="3600" smtClean="0"/>
              <a:t>Where and How do I wear Gopi Chandana?</a:t>
            </a:r>
            <a:endParaRPr lang="en-US" sz="36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sp>
        <p:nvSpPr>
          <p:cNvPr id="3" name="Rectangle 2"/>
          <p:cNvSpPr/>
          <p:nvPr/>
        </p:nvSpPr>
        <p:spPr>
          <a:xfrm>
            <a:off x="152400" y="2495550"/>
            <a:ext cx="5334000" cy="1969770"/>
          </a:xfrm>
          <a:prstGeom prst="rect">
            <a:avLst/>
          </a:prstGeom>
        </p:spPr>
        <p:txBody>
          <a:bodyPr wrap="square">
            <a:spAutoFit/>
          </a:bodyPr>
          <a:lstStyle/>
          <a:p>
            <a:r>
              <a:rPr lang="en-US" sz="1800" smtClean="0">
                <a:solidFill>
                  <a:schemeClr val="bg1"/>
                </a:solidFill>
              </a:rPr>
              <a:t>“Oh king of the birds (Garuda), if gopi-candana is marked on anyone's forehead by the mercy of the Supreme Lord, no planets (Sun, Moon, Mars, etc.), Yaksas (semi demigods), Pisacas (ghosts and devils), snakes and demons can harm him.” </a:t>
            </a:r>
          </a:p>
          <a:p>
            <a:r>
              <a:rPr lang="en-US" smtClean="0"/>
              <a:t>                </a:t>
            </a:r>
            <a:r>
              <a:rPr lang="en-US" smtClean="0">
                <a:solidFill>
                  <a:srgbClr val="FFC000"/>
                </a:solidFill>
              </a:rPr>
              <a:t>- [</a:t>
            </a:r>
            <a:r>
              <a:rPr lang="en-US" i="1" smtClean="0">
                <a:solidFill>
                  <a:srgbClr val="FFC000"/>
                </a:solidFill>
              </a:rPr>
              <a:t>Hari Bhakti Vilasa</a:t>
            </a:r>
            <a:r>
              <a:rPr lang="en-US" smtClean="0">
                <a:solidFill>
                  <a:srgbClr val="FFC000"/>
                </a:solidFill>
              </a:rPr>
              <a:t> 4/238 </a:t>
            </a:r>
          </a:p>
          <a:p>
            <a:r>
              <a:rPr lang="en-US" smtClean="0">
                <a:solidFill>
                  <a:srgbClr val="FFC000"/>
                </a:solidFill>
              </a:rPr>
              <a:t>                  from </a:t>
            </a:r>
            <a:r>
              <a:rPr lang="en-US" i="1" smtClean="0">
                <a:solidFill>
                  <a:srgbClr val="FFC000"/>
                </a:solidFill>
              </a:rPr>
              <a:t>Garuda Purana</a:t>
            </a:r>
            <a:r>
              <a:rPr lang="en-US" smtClean="0">
                <a:solidFill>
                  <a:srgbClr val="FFC000"/>
                </a:solidFill>
              </a:rPr>
              <a:t> spoken by Narada Muni]</a:t>
            </a:r>
            <a:endParaRPr lang="en-US">
              <a:solidFill>
                <a:srgbClr val="FFC000"/>
              </a:solidFill>
            </a:endParaRPr>
          </a:p>
        </p:txBody>
      </p:sp>
      <p:sp>
        <p:nvSpPr>
          <p:cNvPr id="4" name="Rectangle 3"/>
          <p:cNvSpPr/>
          <p:nvPr/>
        </p:nvSpPr>
        <p:spPr>
          <a:xfrm>
            <a:off x="1219200" y="180022"/>
            <a:ext cx="4572000" cy="1477328"/>
          </a:xfrm>
          <a:prstGeom prst="rect">
            <a:avLst/>
          </a:prstGeom>
        </p:spPr>
        <p:txBody>
          <a:bodyPr>
            <a:spAutoFit/>
          </a:bodyPr>
          <a:lstStyle/>
          <a:p>
            <a:r>
              <a:rPr lang="en-US" sz="1800" smtClean="0">
                <a:solidFill>
                  <a:srgbClr val="FFFF00"/>
                </a:solidFill>
              </a:rPr>
              <a:t>“One should mark the tilak on his forehead as follows: he should start from the nose tip and go till his kesa (hair). The width should be one angula (circa 1 inch). This is urdhva pundra laksana”</a:t>
            </a:r>
            <a:r>
              <a:rPr lang="en-US" smtClean="0"/>
              <a:t>. </a:t>
            </a:r>
            <a:r>
              <a:rPr lang="en-US" smtClean="0">
                <a:solidFill>
                  <a:srgbClr val="FFC000"/>
                </a:solidFill>
              </a:rPr>
              <a:t>– Vasista Smrti</a:t>
            </a:r>
            <a:endParaRPr lang="en-US">
              <a:solidFill>
                <a:srgbClr val="FFC000"/>
              </a:solidFill>
            </a:endParaRPr>
          </a:p>
        </p:txBody>
      </p:sp>
      <p:pic>
        <p:nvPicPr>
          <p:cNvPr id="6" name="Picture 2" descr="http://krishna.com/sites/krishna.com/files/imagecache/slider_banner/tilak2.jpg"/>
          <p:cNvPicPr>
            <a:picLocks noChangeAspect="1" noChangeArrowheads="1"/>
          </p:cNvPicPr>
          <p:nvPr/>
        </p:nvPicPr>
        <p:blipFill>
          <a:blip r:embed="rId2" cstate="print"/>
          <a:srcRect l="4726" r="78995"/>
          <a:stretch>
            <a:fillRect/>
          </a:stretch>
        </p:blipFill>
        <p:spPr bwMode="auto">
          <a:xfrm>
            <a:off x="0" y="-1"/>
            <a:ext cx="1143000" cy="2020685"/>
          </a:xfrm>
          <a:prstGeom prst="rect">
            <a:avLst/>
          </a:prstGeom>
          <a:noFill/>
        </p:spPr>
      </p:pic>
      <p:pic>
        <p:nvPicPr>
          <p:cNvPr id="7" name="Picture 2" descr="http://www.stephen-knapp.com/Prabhupada%20putting%20on%20tilok.jpg"/>
          <p:cNvPicPr>
            <a:picLocks noChangeAspect="1" noChangeArrowheads="1"/>
          </p:cNvPicPr>
          <p:nvPr/>
        </p:nvPicPr>
        <p:blipFill>
          <a:blip r:embed="rId3" cstate="print"/>
          <a:srcRect l="31667" t="4099" r="21667" b="4073"/>
          <a:stretch>
            <a:fillRect/>
          </a:stretch>
        </p:blipFill>
        <p:spPr bwMode="auto">
          <a:xfrm>
            <a:off x="4876800" y="0"/>
            <a:ext cx="42672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static.panoramio.com/photos/large/21053303.jpg"/>
          <p:cNvPicPr>
            <a:picLocks noChangeAspect="1" noChangeArrowheads="1"/>
          </p:cNvPicPr>
          <p:nvPr/>
        </p:nvPicPr>
        <p:blipFill>
          <a:blip r:embed="rId3" cstate="print"/>
          <a:srcRect t="26296"/>
          <a:stretch>
            <a:fillRect/>
          </a:stretch>
        </p:blipFill>
        <p:spPr bwMode="auto">
          <a:xfrm>
            <a:off x="-1" y="0"/>
            <a:ext cx="9103061" cy="5143501"/>
          </a:xfrm>
          <a:prstGeom prst="rect">
            <a:avLst/>
          </a:prstGeom>
          <a:noFill/>
        </p:spPr>
      </p:pic>
      <p:pic>
        <p:nvPicPr>
          <p:cNvPr id="5" name="Picture 4" descr="http://backtogodhead.in/wp-content/uploads/2000/01/Back-To-Godhead-Devotee-Dig-for-Gopi-Chandan.jpg"/>
          <p:cNvPicPr>
            <a:picLocks noChangeAspect="1" noChangeArrowheads="1"/>
          </p:cNvPicPr>
          <p:nvPr/>
        </p:nvPicPr>
        <p:blipFill>
          <a:blip r:embed="rId4" cstate="print"/>
          <a:srcRect/>
          <a:stretch>
            <a:fillRect/>
          </a:stretch>
        </p:blipFill>
        <p:spPr bwMode="auto">
          <a:xfrm>
            <a:off x="838200" y="2041417"/>
            <a:ext cx="3954641" cy="3102083"/>
          </a:xfrm>
          <a:prstGeom prst="rect">
            <a:avLst/>
          </a:prstGeom>
          <a:noFill/>
          <a:effectLst>
            <a:softEdge rad="317500"/>
          </a:effectLst>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sp>
        <p:nvSpPr>
          <p:cNvPr id="3" name="TextBox 2"/>
          <p:cNvSpPr txBox="1"/>
          <p:nvPr/>
        </p:nvSpPr>
        <p:spPr>
          <a:xfrm>
            <a:off x="0" y="468183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smtClean="0"/>
              <a:t>Where does the Gopichandan Clay come from?</a:t>
            </a:r>
          </a:p>
        </p:txBody>
      </p:sp>
      <p:pic>
        <p:nvPicPr>
          <p:cNvPr id="143362" name="Picture 2" descr="http://www.interessantes.at/govardhan/gopichandan.jpg"/>
          <p:cNvPicPr>
            <a:picLocks noChangeAspect="1" noChangeArrowheads="1"/>
          </p:cNvPicPr>
          <p:nvPr/>
        </p:nvPicPr>
        <p:blipFill>
          <a:blip r:embed="rId5" cstate="print"/>
          <a:srcRect/>
          <a:stretch>
            <a:fillRect/>
          </a:stretch>
        </p:blipFill>
        <p:spPr bwMode="auto">
          <a:xfrm flipH="1">
            <a:off x="5743575" y="0"/>
            <a:ext cx="3400425" cy="2419351"/>
          </a:xfrm>
          <a:prstGeom prst="rect">
            <a:avLst/>
          </a:prstGeom>
          <a:noFill/>
        </p:spPr>
      </p:pic>
      <p:pic>
        <p:nvPicPr>
          <p:cNvPr id="143364" name="Picture 4" descr="http://4.bp.blogspot.com/-j-ZD0q6JjP0/Uy_SxOJvimI/AAAAAAAAAOQ/CmT6zgrJFiQ/s1600/raas_leela.jpg"/>
          <p:cNvPicPr>
            <a:picLocks noChangeAspect="1" noChangeArrowheads="1"/>
          </p:cNvPicPr>
          <p:nvPr/>
        </p:nvPicPr>
        <p:blipFill>
          <a:blip r:embed="rId6" cstate="print"/>
          <a:srcRect/>
          <a:stretch>
            <a:fillRect/>
          </a:stretch>
        </p:blipFill>
        <p:spPr bwMode="auto">
          <a:xfrm>
            <a:off x="0" y="0"/>
            <a:ext cx="3077692" cy="2343150"/>
          </a:xfrm>
          <a:prstGeom prst="rect">
            <a:avLst/>
          </a:prstGeom>
          <a:noFill/>
        </p:spPr>
      </p:pic>
      <p:sp>
        <p:nvSpPr>
          <p:cNvPr id="8" name="TextBox 7"/>
          <p:cNvSpPr txBox="1"/>
          <p:nvPr/>
        </p:nvSpPr>
        <p:spPr>
          <a:xfrm>
            <a:off x="1371600" y="209550"/>
            <a:ext cx="932435" cy="338554"/>
          </a:xfrm>
          <a:prstGeom prst="rect">
            <a:avLst/>
          </a:prstGeom>
          <a:noFill/>
        </p:spPr>
        <p:txBody>
          <a:bodyPr wrap="square" rtlCol="0">
            <a:spAutoFit/>
          </a:bodyPr>
          <a:lstStyle/>
          <a:p>
            <a:r>
              <a:rPr lang="en-US" smtClean="0"/>
              <a:t>Yamuna</a:t>
            </a:r>
            <a:endParaRPr lang="en-US"/>
          </a:p>
        </p:txBody>
      </p:sp>
      <p:sp>
        <p:nvSpPr>
          <p:cNvPr id="9" name="TextBox 8"/>
          <p:cNvSpPr txBox="1"/>
          <p:nvPr/>
        </p:nvSpPr>
        <p:spPr>
          <a:xfrm>
            <a:off x="3657600" y="2419350"/>
            <a:ext cx="1143000" cy="338554"/>
          </a:xfrm>
          <a:prstGeom prst="rect">
            <a:avLst/>
          </a:prstGeom>
          <a:noFill/>
        </p:spPr>
        <p:txBody>
          <a:bodyPr wrap="square" rtlCol="0">
            <a:spAutoFit/>
          </a:bodyPr>
          <a:lstStyle/>
          <a:p>
            <a:r>
              <a:rPr lang="en-US" smtClean="0">
                <a:solidFill>
                  <a:srgbClr val="FFFF00"/>
                </a:solidFill>
              </a:rPr>
              <a:t>Dwaraka</a:t>
            </a:r>
            <a:endParaRPr lang="en-US">
              <a:solidFill>
                <a:srgbClr val="FFFF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sp>
        <p:nvSpPr>
          <p:cNvPr id="150530" name="AutoShape 2" descr="data:image/jpeg;base64,/9j/4AAQSkZJRgABAQAAAQABAAD/2wCEAAkGBxQTEhUUExQWFhUXGB0aFxcYGBgXGBgaGBgYGBkYHBoYHCggGBolHBccITEiJSksLi4vHB8zODMsNygtLisBCgoKDg0OGxAQGywmICQsLDQsLCwsLywsLCwsLCwsLCwsLCwsLCwsLCwsLCwsLCwsLCwsLCwsLCwsLCwsLCwsLP/AABEIAQMAwgMBIgACEQEDEQH/xAAbAAABBQEBAAAAAAAAAAAAAAAEAAIDBQYBB//EADwQAAEDAgQDBQcDAwQCAwEAAAEAAhEDIQQSMUEFUWEicYGRoQYTMrHB0fBCUuEjcvEUYoKSFTMWU6JD/8QAGgEAAgMBAQAAAAAAAAAAAAAAAgMAAQQFBv/EAC0RAAIBAwQCAQMEAQUAAAAAAAABAgMRIQQSMUETUSIFFHEyYZGhFUJSgbHB/9oADAMBAAIRAxEAPwDxtuCJiGmOeymGCHQ/nPQqVteQQLTr4JgN9COqDIrcyajggdh5T9FMKIbaG/8AVv2XaVcbE+acwAgKrXIpyXY9jYvAj+0fZGMZPLyH2XcPTEctzfl/K7i6sfnJWopl+WV+WJgIPxQOgF/RNqPebNzHy+gUYktzTF4KnwzW6kkx1gd3NEorsqdSS7Zz3jtyPIT4priTbXvj7KStc+P0XWsE2ERvuZ3V7YgKpP2xNpmenh5KanqQ4lOw9Ik28zoPTRIg6GI+illcKNSXbEYmwT2Uwdz/AAo8vJOzItqGbn7CKPDy4kAyYnYnppv0QeN4W6nGcROmk/wieFUy506R+o6DlPQ6I3HNYWEhrcwIkgu36O2QPBSm/ZR4djdwCI6SiPcM3a2/QW9EzEYc0nRMggO8xv1U1AZhdRYBm5Lsifw9hjsNH/Fv2UdbhdID4Gn/AIjbwRr6gB8ENiHzpy1VMBSl7Bv/ABVKPgaLch5qJvBqZ1br4I1hvp9yu4vEgtuMsOsN4giFSTeEC5S9lVi+E0Wiwvtc/dUb6DZjQeauK1YnY222Cr3smU9Uer5GRbXLIDhmjmknX/Akq8Ewrv2TUmDe3XqpABNoupRhwSJmT4qWjQDXXNrwPryCQJchjGbkGI5a+aIpM3HgFPh2jQ6E3k/nNSZCScjTrY9Pqoncm5naTCbxy38kZkBEEDrZQUiSHH9rZPfmCMwpDtAiSYDuRCgA0xcfmqra5g9NhyV/kiBz+mqh4jgLNMagetlaY2MlbJRtdorHCYvQZGmL3G8RfmOiIwvCGuBzO924CRm+B8bAgSD5pmFowY15jZHhhNLoc+sTM+IbbT0/ymNbl6gjfXu9UZWb2YA+L5KF9AzMW2VKIKQs/QeG26jeW37lIKbgdZnuTa1GNd1YQbw6swMjKc8/EDqOVkTjXNfBaCDvMQOUbnxVdgoAjf6I4xBM/wA+KBrJTuB4loLXSLyCHAd8jxmfBA0rTsFd0sMHnKXZQQeXKwMkRKp3j87lF6IrnH3I8l04Ika9e5PoObvoig6WuhtyLeqF3Ak2BPBY4C1t03iOGbkDsx944iGiMobfbWdD/wAuhReHoOIGbw5wli6LTfc6cuQCuFTYRKxR42iBGXYgfdAVKOWfyy0FTC9k28eSqHkE95+SbprOTk+i0nwD+66JK3aLfo/6j7Liv/Ix/wBv9mz7OfsqcI8R9Zv3KRovpr+ao6tgm/GwAg3525tCFJLYy6kXWVSUso5zu2F0MKPidMyIHU2FkX7gj9VtLWhV9KoW3Osz0mI80ZRc582kW6CRvPcitfkuzsWmDw5yVeeX7/ZS0sIWMBIJkDMdMty0Dvso+Ak53A3kRG1tvVW/C8EA52YZgJLWnQg2kdYKBS2t3KtmwD/pw5oIOUZwHDdre1J7jHojsfhyKbGtbPZm93NAjcd91PU4d2hAhsg7WB+IE6nS08yrr/QPqSGtOkSDpqSNJM2t9kTmrpjorNjKf+PfEdl7WmAA4ScxtAmf8Lj8kANa4nmSDFoIsNJ06K9ocLqiplpCXFhzGf3S11+8xPRG1fZtlEFr3kvLRlAG9wZOzdPNMU1wE4soMJgi4thjr2FtxsOt0ytTGkX39fNWmNoOIcXRZ+U5tcwbcyBoABN+WqKp8GzS4zka5rTqHDM3WDciefJOirlWM+aLQJMTsIhMfgwZmI1C21Xg7XAMyFxYQCLRP6ha5HWdksR7JNyuDHw4XgukfdM2K3IVl2YB+Eg8k+lh50R+KwD2guLHZQYLols/3BDe6Im9vwpbiybWSe4AAB3tOx+yquL4cNf2fhItee8TA+SuqdMvEkCNp7oQeMpAmJulPDBtZlPRwp31iw70ZSfEA7ahSCiY3HWNI+iGrVL3jwsh5CTuEe8gTsFAGmY21APJS4bFNGon6zspcW+8iBPj3JbwwZYB+I1GuaC2AQ3tAbkE35C0aLOOHaHfor2s8XHeO8wqKi691o072xl+C4ZkvyWIpn8CSPYBA005pLjeRnd2o7SpgaWE6fVdxHDG1BcR1GviNwhuFYvP2X2MwDrPK86q3YwsMp0lKLPNMzJ4c8uLA0ktO3w30TqVNzS4EGW2g+nmte+mGtL9A1pPgBMLPVq5rZS0Efv3gA26mJlaaVRzwS+CbhTy2qC6BJiOhAjvWx4Yztn811+SxdIFzgRygD+37rcYA3Dho5sj5pNfDuTtBFZgzAK34NhC732aRJDRtaO/dBYTDGtVAGgu7xWq9wALco8tEh1LLBs01O73EOAwwpggDc33jYIk8Oa92Zwk/ZOptRdNMpzbdzVKKtYqMd7NsfkDAQC7t3MZdXa6OcYE/wAofh/D8jmUySaktLiesHK7uAMfhWoYp2UADm3/AJ1XQpzdjPKNngZhsG1o0E6WEWmYsg8Zw4DO4GC7fLmI2sAN91bKi41xOqzMKTWGNXPMAHKXutvDB5uHIwV2UYPjpaXZc73NAN+0Itc5HC7bHQ8lQYnBupgmOyQDB1EiZjpN+S11fDPrF1cnJGWo2Gl0yQQ2IBPZmQBqQgsBgveOJcGlgBMgBhu2RqYmYtPNG5JAK6Mw2oQD3W70E6QtW/2cc8j3MX5/D5jQ9FUY7COpPLHtLXDaR9EF4sN8XKpz4PM5fUhAFjjIMd5t/lXNZg0KCcfNLQtOwAyidz5Kye9pZrLg0gHnoB3d6FfSJH5uusoiW3jboOpVSyVKV+QSpTIudVXcR/S+I2PWFpeIYfMXwWuLW7TaLKox9ICnBOguepU3bWmXBXBmYsQL/nkkqXOeZ8l1D4KY/wC7kX76TGtADjOUEH86fJX3CXPdTbnO2vP8CyfC8NUqQXCGxqdY6fdXbuIEODGHst+Lv5dBCCtHdhcmCVuAvjnEAYosvcZz01yoWnShob0iecJ7KxeQMoF9Yui6GBJKKlFRjZAySuEcGwDRE3IIgzyuPstNUIZSbsZt3BV3DMM1pEiRPPRH8WcQeg0HTRKqfKSiFBfFyLr2UxAOfmTPlbVaJ77BZDgghwI5/n1WtLxos1WmoywdTStygh7HolhVdngoinWVRwzRKBYNKIpu0VeyqpmO0vC1wmIlAscyCxVME3A32naE73kN1uoahJ1KbKd0LjB3K7i+BdVYWNMcwDGaxABI/TNzGoELtDAspUy0NLtZi5cC4kD1hHNMIHieP90wuguOw/Nkne8RQbilkrcZiq4ksogA6xOa1tt+4HxWN45VfMPY1t5BygOd1JAvrEixWgxPFsVULmsABAmBtAzG/d81Q8Twrqz6jie0QDlaJAAyhwt+2ZPimQVnkRN34M9UqAmARGqGxFYRbfRcxFIszDUgkfRT4DhBLS94dk2yua1xMxYH1TmkA4pEVKpAIJJgXFo7kI/Ei3M/VGYnA5DpABIgxmG4kfVVePaBcajz5g9UDWRSy7D2ntQXWJgwnY3DBtI5uyP0HXNvcTa0ISkJlxMbx+aBA4mpJyyY5Ty/yVf7WLkrAcFJTEOSTdhn8paYzGnLDbfay5g6R2/VfvlC4fBZyc7ukI/BuymBtYdAs+ERLNixweGcNd9EdSov2JuoqVR8iRaYklv3WowOEo5Q58ONtHEgSY0HelyqqJopUJVXZEHCOHVD3bmVa8Uwc31mB42A8hPmrLD0tmDy0RVLCz8RA9VmlXW5NnTjoYQpuLeWV/AqMAHffxhw8ldNcVHTYxug8/4RTcWNkqVeMpD6VPxx2pEL6bp0KdSY6dCnOqPOjSU1mLLTBsiU+2g7yfoMp03clODzUOHxoO6IGJabHZaYTgzNLd2joeIUL6ikrs3Cqa+Jgo5YCpRU+A41kNWqB0ggEafdCPxKiNdIZo8B3G0wWPDBDqhAc4awYB8IsgcRj8PhmuyDtAfpAds0QZI1yhGh6r8Rw/WIYy2gBJ1kmRJ2toZKil7Znq0bZijGcYx9JzSKZIzOzFs9lvMC0lBcP4oaZzGXgTAcbcuVhHJaDivBKQrHPPacDpDNIDRG0wD0jcqs47XpNaababPeZrlrcrRECACB530PNa1O6OZOLjyD08cHVHZD7truzeYANp5jz+yoOI0T7wsHa2t+rlHPZdqVS24iJ3+6DpVWuqAkxcWGmt7hWmVBWyPxOFqU5a4EGP5VbRbcn1Wwx+IpNYQwOibOJlp5TI5FZl7QNO8ptNXYFWpi3sFc++iScY5+i4tFjPdBWHc11ydd+fNHYWtTbM35HfxWfw7iPhvC2fsf7PjETUqxkBjKNXHU32Fxp1XOrThTjulwaVRc5bYj+E4d+JdlpgkfqOjRyknRbTh3s2yneoc55fpEaW38Ufh6babQ1jQ1o0DRAUxqLkVdZvxHB19PolTy3kLFe0BRGuqzGcRbT+I+G6zOO47Ufamcg57/AMJVKhVqu6/kdW1FKivk8+jVcQ4zTp/E6/IXPkifZ7Gmu6whs73XnlDBOc67iSdyvSfYzDhg5k7rr0NHCnl5Zyp6+dR2jhGj4jifdUi4CToB1OizLKZeczySTqfp0CuPaQ9hv9/0KqhimMHaN+QBcfJoJStRN79qOjp0lDcEUqWS40NipySHjuvyOqr/APzVF3ZDi1x0D2uZJ5AuADj0CJq8Sp0yM7w0kQATc2EwNSku4xyRaYOqQLyRv069yz3tZUNO7TE+Su+GY+nUdDHB1jI3HeNR4qu9raGamVtofKNmYK9SVN3gZU8ctE3+5UlHjwjta8haVl61B4mPoh3+87p5onSQta+quz0PD8SDmyDA6qoxntFDXtjV1j0ttHRZqji3NBBdY9UPinAiZv6fylqjkurr5Tikg/inG3VdXHXa3cs3iq7u1JM/pO+v2U72lQY6icsrTBJYMkJbpZK0OI6jcFL3w0iCp6ZFxP2Q1dgR8mlrokrYpxaGyYmw5QuPBAj8Kios/PzvU1UwQOQlNppJMxV8SSBjl3Pokh6lC5vukj3FbF7LjC8NAu687aLW+yuKFE5P0u0nY/Y6Km92Y7lLTELl1qaqRcWXTqypzUkem0HAqapTlZXgHFtGPN9id+netVRqyuA4yoz2yPSUqsasN0TE8UwT6TzmEgmztZ8earKQuV6dXwzajSx7QQfyRyKx/FPZ19IlzZfT5jVv9w5dV2tNqlNbXycTWaSUHujlAWBkOut57L19JWDoBaDgmOyOhb0YacrM0vtXWcDSH6STPfaPqqPE8EfVIeHlzIvTzFgJ55mglafFMbiKWXncdCNEBw+oWdlwg8j1XPrtwqbkeg081OnZGbocCrsEvcDlMgkzIFwCC0Xkaz4Kepwiq/tNMHKRydMktMkGQJmPUK74njWCzntbPM6+EpYPGskAPbsIm5SvNJu//g5R+IL7M8JxDKrH1HyA05g7KZJBAy5WjIO8meQVp7Ru/pn8lWVE78ln/ajE9nL1W2i3JXZy9VLFjE12mbKB1KTe/RT1HQmtf+SjMCRxmHb+0eiIFBm7B6JtOvYqCtiiNlLlWNTU9n6DnQ4BoAEloHaJ71mfa3CNDX+7Y2GtE3vBkTpc9mekKTF8eDnMY4uyaGMwMBttBzQONqvdRBLiGjQmHFw5EF1okH76piZp+PSMYRC44Iivc6KNxsiNCGUWw0u/3R4CVBUv5ev5CIFqQ/uPohWu7QlaIr4nOqO82MdUE6BdQtSlc3GqSlybUbXDmy62qdOSWG4gzJJAg7xGv1VLiuJuBOUWBiTr5BYpLI2GnnU/Si7NQ6wtLwHjJiH9Id9CvN24583d9Pkr7guIe+RYgRJOv8pFahGqrSNtOhW03zTX7o9Ww9eRqiab1iMDxJ1PWSPzRaPA49rxLTI+XeuNVpToSzx7OjRrwrrHPolxfAaVSSP6b+Yu097fsqPG8IrUjmIDmj9TLgd41HyWpp1JUgqLXR1slzky6j6fCeVhlFwjjOUgHTdE+0HEAatMsMnJ2gOU9mfVSYzhVJ5nLDt8sie8BUON4LWZU97RN7S06GLD0/ym19VCpGyw/wCiaLTVKUry4L2nimvbDx4ESEXw6hTB7Md6zbeJVmjt4VxP+y49J+aecbiaoLGUfdNNi552NjAgH0WWmpL9TVvybpv0bLiGPbTbErDcQxZqOJ2lWmJ4QXMAFVwIAHaAIMDvkeqAZwGsP2u7jHzhdSFam1aLOFXo1t2UVxpiPom+5CLxmDqU/jaWg77eYshcwR/gzO6dhgpgJrmCU2rVAKZUrclCsldxUdpoE3MGJnbS8E9FBjsMads2dhNjBaZ3lpuCheOcSNF9M/F2g7KbDKDoddV3F8cbWpNDQW6yCYAkzABHqI7imWuh8VgHr0w+YsfQqtrWCOaCQDe+neoOKYZ7LuEZukaK4+h0G1hg7L07bG/cVARMwp8AxxmxykRpvr5qAiJG61QleNjJVVpsGLOZSScy6Sv5E3otfekMG437j/KVDKXcp+migwzyNdNFLSAaQRrv6fdYGjs06vii1b2TVsIBLgIbNvIeSO4NichMKJmKGhFjqNZSbltFhmPfH+VFgS9Sq0JReC6Fcu6IzA13MOZpg/PvVZSeimVFUkpKzOXGUou6NhwriwfY2dy2Pcrqm6V54yvC0vA+LZuy74tuv8rk6jS+P5Q4O1pdZ5PhPn/s0BKSYCnlY3I3DHprQnkJBDch1oUzAomhStKOMmC0PsQQRLTqDcFYfj+E9zWygdk3b3HbwNvBbclUHtpQmkx+7XZZ6OBPzC3aWq72MOtpJw3doyjgCoqjo1UZrR4Ku4tjOzazjax0/ldNZOPGLk7IoON4prsQL2ba19O/qmNxgBuLE22I6pv+lDRmm8+ahFKQU5cG/ZZWNXV9oB7n3Ra4OyQ2ILAM1+yPhO4PMdVWYziVSo2HPJAjWwkTBI531VaKhLp6QFIzFFsgAEEXkc9xuhaa4E7WkaPhWKY2jBey85g4eNo1/wADvoeLVQHOiCCNQIg7qsfVN0ThmPfEBxbabek8+QRqTiBa/KOtxtIAWSTHOo/7vRJH5GD4YCZUBCkZUBHWLKta9PzINpscw+mHHdF0aXeghQc0AhWGHY8tzRZVj2IcfQTSkblGsq21VbTq9otPJWuCwxeSG7CTcA+uqrAtxY/3iIo4gggjUaKOm0RAIuZPhp9VOygI1S2kweHg3PC8cHsa7mP8o73gO6x/s9XyuNMmxuPqtA1ea1CdGbj/AAek08lWpqX8lg6oNl2m/moaLFMWpKlJ5DaSwP7k5CmRog8Ziy1pcdh5nkijNXStkpqyuyzpuklD8doZ8NVG4bmH/E5vouYSpICsKbQ4Fp3BHmIWvSS+VxdeN4tHkGMxAA/PJUhJcTAJJ5XRvFxle5n7XEHvBIKEpZmmWyCN/VehhGyORCCgKpVimKZYBlMzBDp5FCMZJujnUCZMh03nqUTi8GI7NwALi8i/RHbBcppAOMwbWBpa8OkGwmRB3lAPZZHtwh8InwCZj3ANY0bXPU6eeyEm5AJpcvFOfiHNytzkgGY0GxMxroonjdCmpCLb2LlFX5CatdpcT7ptyTvv4JKMVeiSsZ4kMbRCIp4e0wml1oG9kYcKIERPOboXIW8BOELhBI7PT0RtJznTDTk6d1xpbVB4ZlryY8iiA7sdkkOJsLc9Cl8imnwGvNP4tCwQYvv3X2T8VidC0305GCNEJScA2Ht7WoHOOq5UrOgdkRMyb6H5KbQVzcmxdXKA5p8JnRdwfFti3yUFYuLJyRpBtpv8kuGU25iAO1zdJ3694QWaL/JecOxg96wj9wHnb6rdUSsJwbBTWDiOwDrsXD9PgtvSdyXD+puLmrHc0EXGm30+A+mVLKEpuRDXLLFqxokMeVnPaPFwA3xP0WiqGxWX9osA6oczLuDbt5gSfP5o9Mo+eO4XqFJ0molxwHE56TSOUeVld4aosH7D8TzZ6ehaZHODY+oHmtpQenuPirSj+5I/KmjzH2ywkYyva2bN4PAdPqhC+WRbQajWN++5V/7f4eMUx5sKlMAHbM132IWeNQNkaEbfmoXfpS3xTRya91Kw1kQGjQn81Sc5wYZFs0czzUT6ZjcDuhKpi8wAkRqeZITbGV3ZFVp/DP53qDEnMe/Tnb+SpHOLu1ByiZJiLQCAfEKBuJbc/n8KZReUCY2nBjogK1A6xZWRxImdfnoga0u/z9EV3YOAGaxFklA/UpKGqxa4hwBEaa+ikp1CYh3oq6mS7XRWmEw3glStFZFwi2HYcuAk7aQY66bKSniLdoGZknXrKIwGFi+qG4m1zXwJvcco3B8UqnUUntJVpN2aG5ybZpi4O8IinlecucNb8UnSw0QFOhOp11Vrw72ffW+BvZ/c45W+e/gmzlGKywY0G7IhOKI7INo7wlhMKapa2mA55OnLqeULW8K9jKYvVcHn9rXQPE6rQYbCUqNmUgzqGifPUrHV1lOP6cmuloJPnghoYJlKiylqGi55uNy7zXWOc3QyOR+6Je1rrz4j7IGqS2x81warlKTcjt06aUdqDRxCNWnwgotteeioatax7lY0akieYS72I6XYTiqjg3skcjbRD0HBulydSdSlian9I94QlKpOiZ2miRgmmVnEMK7D4kYimwljj/UDRJAdGaw237wtVh8QDBFwhGsy6lRPJns6p9ZuVm+UZ40rN2eCwx2FpV25ajZAuOYPMHYrJcY9jqgvQcHxsYa+I56E+S0DMS5vxD1+iJpY5p38EVLWVKX4E1tJGfJ5HjQ+k7K5j2uGxkEeBGnVBYiq4HtAR3abbXXtWMo0qzclVjXt5OAPly8FlOK+wTHXw9TJ/seMzfPXzldSl9TpS/Vg5tXRzjxk87/1TiMjSSJkDTvUXvxBJ10npb88VqKHsBiy4j+mBu7PaO6J9FNxL2CrSMrqR7nOHzC2LUUn2I8M/TMcXNj6c1BUCseN8Ifhy0VS2SDAa7MbdItJKqX1de4/IpqaauioxadiIJJ4CShu2nKLoV1w+sN1R09ERQJkBDUgpGaLsbXAuLoDRPcrF/Ay8tL3NaBru77K34HwNrGAE7XjU95+ivqWHpt0aPKT6riyq2l8DoxpR/1FNhOF4dsZadMkbuufMq3ZUAtl/wCpkKd1OmdWjyUdLA09ZcOk2Wecm+WaoOC6GloNxHyKgdVItNuR081YhjG7fMrjmUz+n1KW4r2Gqq9FS6lN2mHfnmhqmIkZXi/p3hWtTh7To8jvAP2QmJ4S46OYR1kFA4MbGrHsqaxgHqjuHYn+kwi/ZFu6xUNfglaLAf8AYLnC+GV6YLXNlpMtOYWnUa81HTe39xkqkGuSwfJY62oO86IXhr7k+A8UdRo1GmDEd6VXhImQ/LOoF1cY9sT5I2sSM7X1O6jLz/aPXvVhSYGgAJVMpsQFbnFC1MrmxrtzO/cFFXqA6Ad0SVY+7ZuAmVK9Jv7Qh3R9hbv2AqWCqHQ5ehv6I2nReNTPouUscwnUjvBA80WMT3fNVsTV2LlJ9gWJcXNgOLDzCpK2FrOBpViXU3Cz2mCNwZGhV3i3SFmfaPjT8M0FhEkxBuCBr9EenqT3qEci5qKjdmL9ovZWvScXgurM/ddzwP8AcNfEW7lmntiZ1W2qe3dXekyfzoqL2g467EgZmMEGxA7XdPLovQUJ1uKi/wCbnPnGne8WVASXJXVoHWRzD1ANUVRqAEHkZ8kBT1UpKtpGJKzuey8J4m17A5pkEeSOOJXjPDOJ1aJljiOYNwfBaOj7bPA7VME8wSPSCuHW+nVVL4ZR0oamm18uT0huJ6p4xK85Hts4D/1f/r+Edgva0P1LWHkT9TZZ56Gulew6NWnJ2ubl2Isl/qFmTxaBJeB1Nvmga/tTSb//AFn+0T8hCRHS1ZcIa9i5ZtHYhQuxN9Vgqvtizb3h8h9UJV9sOVN573wnL6fXfQDq0V/qPSXYyya7iAG4815hV9r3nSm3xJKi/wDltX9jB4H7o19Mrg/cUEenv4mJ18k0cUMWBK8w/wDldf8A2f8AU/dIe1WIjVv/AFR/4up7X8lfd0UeoMxVQ7AeK4HPOrh4fyvMHe0+J/cB4BNd7Q4o/r9B9lP8XU9or72muEep9n9RJ8V0vaNAF5U7j+K/+wjwb9lGeM4kj/2v84UX0qp3JFPWw9M9bbXCVbiTGCXOa3vIC8afiqztajz/AMj90PUpE6psPpKXM/6FS1q6R6Rxf21oMkNd7x3JunnovP8Ai3GKmIfneY2DRoByQvuUw0Vv0+ko0cx59sy1a0546OtxZ6LlWpMJpopq12XQuN7jpSTJSUNG45S1R9Kmq5puFYUqiqdxEWrkwwwK67BqRlZTnEWSHKSG2QGMOF33Ldyp87d0+lWaLiPIK97I1bohp0GkWDndwJ+SczAuNhSPjb5o+lxODfltbn9lLhsewOcS8DMe/Yo0l7ESqTT/AElc7hdUa0/UfdQVMK+SPdm3cfl4LRVsQey8EEToJMj8lQETUGzXMJ8YuPRHtEPUtYsU1HCOcJFNx8FHVw7gJyO8jzj5rTYCj2Mm9/T5XKhw+HNRlVrrQ8xsdnTfv+avxd3J9y7cFAaJAnKb9D9l2swgTld5FXuLg0SAR2AARy7MWHSCpn0PeUTJgkT1Ghn6+iniXsv7m/RnQJHwnyKY+oMs/nJaXh7mvzAG/Tw+oSpUM9N7CY7R5bGRCni9Mj1N+jOe+kbplRxgQ12vIrTNBNMiwjstNuUA90pjcPmogE3bEkRqNfJV4rFPUprgoDTf+x3kU2th35mgtgnSSFfPpOcwOaZuJ7rSliaMjMB8NxHXVVtsU9Q/RSHBOBALmieV06lhGioWuJKPdhJY106b8lDXaGwZ7ZgW+flKlvQDqyl2ItYDDQB1hUWNMvctC9gEErN4oy9x6lEh9FZuRJJSkrNFxnJFMK6kpIUuTnvDzSznmkkqSGdErW2VhwjDNce0J8SPkkkhlwLbYZWwbBVa0NEEaeAKmxfD6YeyGC5EpJKukZlJ+wt+GY1rsrQO5V1E/wBGd7pJIogSy8hmH/8Ac/u+pH0TwYmLSfoUklfRQDwy5qg6Zo+aLw57ZbtkNv8AkkkouSMj4YbE83kHuuisIbP/ALj8kkkXRALDu/ou7ii8I0Gk89PoCkkoVYbw50U2x+36qBtQxUHT6n7LqSPpAIiquJonoxQYl1qfh8kkkDDjwQYt5I10IVE/U96SSpGukNSSSVjj/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0531" name="Picture 3" descr="C:\Users\bkdasa\Downloads\download (3).jpg"/>
          <p:cNvPicPr>
            <a:picLocks noChangeAspect="1" noChangeArrowheads="1"/>
          </p:cNvPicPr>
          <p:nvPr/>
        </p:nvPicPr>
        <p:blipFill>
          <a:blip r:embed="rId2" cstate="print"/>
          <a:srcRect/>
          <a:stretch>
            <a:fillRect/>
          </a:stretch>
        </p:blipFill>
        <p:spPr bwMode="auto">
          <a:xfrm>
            <a:off x="5291340" y="0"/>
            <a:ext cx="3852660" cy="5143500"/>
          </a:xfrm>
          <a:prstGeom prst="rect">
            <a:avLst/>
          </a:prstGeom>
          <a:noFill/>
        </p:spPr>
      </p:pic>
      <p:pic>
        <p:nvPicPr>
          <p:cNvPr id="150533" name="Picture 5" descr="http://2.bp.blogspot.com/-ajINDUBYejA/T60kviQ0dBI/AAAAAAAAVPo/CkNup1yBeYs/s400/aura.png"/>
          <p:cNvPicPr>
            <a:picLocks noChangeAspect="1" noChangeArrowheads="1"/>
          </p:cNvPicPr>
          <p:nvPr/>
        </p:nvPicPr>
        <p:blipFill>
          <a:blip r:embed="rId3" cstate="print"/>
          <a:srcRect/>
          <a:stretch>
            <a:fillRect/>
          </a:stretch>
        </p:blipFill>
        <p:spPr bwMode="auto">
          <a:xfrm>
            <a:off x="0" y="0"/>
            <a:ext cx="5773728" cy="5143500"/>
          </a:xfrm>
          <a:prstGeom prst="rect">
            <a:avLst/>
          </a:prstGeom>
          <a:noFill/>
        </p:spPr>
      </p:pic>
      <p:sp>
        <p:nvSpPr>
          <p:cNvPr id="6" name="TextBox 5"/>
          <p:cNvSpPr txBox="1"/>
          <p:nvPr/>
        </p:nvSpPr>
        <p:spPr>
          <a:xfrm>
            <a:off x="0" y="4681835"/>
            <a:ext cx="9144000"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smtClean="0"/>
              <a:t>Scientists have found out one’s AURA changes when Tilak is applied!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a:t>
            </a:fld>
            <a:endParaRPr lang="en-US"/>
          </a:p>
        </p:txBody>
      </p:sp>
      <p:pic>
        <p:nvPicPr>
          <p:cNvPr id="73730" name="Picture 2" descr="http://1.bp.blogspot.com/-sexR8n6C8tE/UTUANSJ8wjI/AAAAAAAAAtA/UL996FuFsUk/s1600/Tilak+sadhu+001.jpg"/>
          <p:cNvPicPr>
            <a:picLocks noChangeAspect="1" noChangeArrowheads="1"/>
          </p:cNvPicPr>
          <p:nvPr/>
        </p:nvPicPr>
        <p:blipFill>
          <a:blip r:embed="rId2" cstate="print"/>
          <a:srcRect t="11481"/>
          <a:stretch>
            <a:fillRect/>
          </a:stretch>
        </p:blipFill>
        <p:spPr bwMode="auto">
          <a:xfrm>
            <a:off x="0" y="54909"/>
            <a:ext cx="4343400" cy="5088591"/>
          </a:xfrm>
          <a:prstGeom prst="rect">
            <a:avLst/>
          </a:prstGeom>
          <a:noFill/>
        </p:spPr>
      </p:pic>
      <p:pic>
        <p:nvPicPr>
          <p:cNvPr id="7" name="Picture 6" descr="http://2.bp.blogspot.com/-UlOJMeoUGc8/UTUAPd5ZzII/AAAAAAAAAtI/_iLb7dOOIOA/s1600/Tilak+sadhu+002.jpg"/>
          <p:cNvPicPr>
            <a:picLocks noChangeAspect="1" noChangeArrowheads="1"/>
          </p:cNvPicPr>
          <p:nvPr/>
        </p:nvPicPr>
        <p:blipFill>
          <a:blip r:embed="rId3" cstate="print"/>
          <a:srcRect t="5556"/>
          <a:stretch>
            <a:fillRect/>
          </a:stretch>
        </p:blipFill>
        <p:spPr bwMode="auto">
          <a:xfrm>
            <a:off x="5105400" y="57854"/>
            <a:ext cx="4038601" cy="508564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89090" name="Picture 2" descr="http://2.bp.blogspot.com/_6MUp16lfcdM/TB-e9Z4XwLI/AAAAAAAAATA/x1rQqfUh5_A/S1600-R/Vaishnava_19109.jpg"/>
          <p:cNvPicPr>
            <a:picLocks noChangeAspect="1" noChangeArrowheads="1"/>
          </p:cNvPicPr>
          <p:nvPr/>
        </p:nvPicPr>
        <p:blipFill>
          <a:blip r:embed="rId3" cstate="print"/>
          <a:srcRect/>
          <a:stretch>
            <a:fillRect/>
          </a:stretch>
        </p:blipFill>
        <p:spPr bwMode="auto">
          <a:xfrm>
            <a:off x="0" y="38859"/>
            <a:ext cx="9144000" cy="510464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pic>
        <p:nvPicPr>
          <p:cNvPr id="140290" name="Picture 2" descr="http://upload.wikimedia.org/wikipedia/commons/6/6c/Brosen_brahmatilaka.png"/>
          <p:cNvPicPr>
            <a:picLocks noChangeAspect="1" noChangeArrowheads="1"/>
          </p:cNvPicPr>
          <p:nvPr/>
        </p:nvPicPr>
        <p:blipFill>
          <a:blip r:embed="rId3" cstate="print"/>
          <a:srcRect/>
          <a:stretch>
            <a:fillRect/>
          </a:stretch>
        </p:blipFill>
        <p:spPr bwMode="auto">
          <a:xfrm>
            <a:off x="7924800" y="0"/>
            <a:ext cx="1219200" cy="4372708"/>
          </a:xfrm>
          <a:prstGeom prst="rect">
            <a:avLst/>
          </a:prstGeom>
          <a:noFill/>
        </p:spPr>
      </p:pic>
      <p:sp>
        <p:nvSpPr>
          <p:cNvPr id="3" name="TextBox 2"/>
          <p:cNvSpPr txBox="1"/>
          <p:nvPr/>
        </p:nvSpPr>
        <p:spPr>
          <a:xfrm>
            <a:off x="228600" y="81975"/>
            <a:ext cx="7696200" cy="584775"/>
          </a:xfrm>
          <a:prstGeom prst="rect">
            <a:avLst/>
          </a:prstGeom>
          <a:noFill/>
        </p:spPr>
        <p:txBody>
          <a:bodyPr wrap="square" rtlCol="0">
            <a:spAutoFit/>
          </a:bodyPr>
          <a:lstStyle/>
          <a:p>
            <a:r>
              <a:rPr lang="en-US" sz="3200" smtClean="0">
                <a:solidFill>
                  <a:srgbClr val="FFC000"/>
                </a:solidFill>
              </a:rPr>
              <a:t>Brahma-Madhva </a:t>
            </a:r>
            <a:r>
              <a:rPr lang="en-US" sz="3200" u="sng" smtClean="0">
                <a:solidFill>
                  <a:srgbClr val="FFC000"/>
                </a:solidFill>
              </a:rPr>
              <a:t>Gaudiya Sampradaya</a:t>
            </a:r>
            <a:endParaRPr lang="en-US" sz="3200" u="sng">
              <a:solidFill>
                <a:srgbClr val="FFC000"/>
              </a:solidFill>
            </a:endParaRPr>
          </a:p>
        </p:txBody>
      </p:sp>
      <p:pic>
        <p:nvPicPr>
          <p:cNvPr id="140292" name="Picture 4" descr="http://gaudiyahistory.com/wp-content/uploads/2011/08/Caitanya-Mahaprabhu-31.jpg"/>
          <p:cNvPicPr>
            <a:picLocks noChangeAspect="1" noChangeArrowheads="1"/>
          </p:cNvPicPr>
          <p:nvPr/>
        </p:nvPicPr>
        <p:blipFill>
          <a:blip r:embed="rId4" cstate="print"/>
          <a:srcRect b="9360"/>
          <a:stretch>
            <a:fillRect/>
          </a:stretch>
        </p:blipFill>
        <p:spPr bwMode="auto">
          <a:xfrm>
            <a:off x="1900582" y="1200150"/>
            <a:ext cx="4932017" cy="3352800"/>
          </a:xfrm>
          <a:prstGeom prst="rect">
            <a:avLst/>
          </a:prstGeom>
          <a:noFill/>
        </p:spPr>
      </p:pic>
      <p:pic>
        <p:nvPicPr>
          <p:cNvPr id="140294" name="Picture 6" descr="http://www.harekrsna.com/philosophy/bmgs/sampradaya.gif"/>
          <p:cNvPicPr>
            <a:picLocks noChangeAspect="1" noChangeArrowheads="1"/>
          </p:cNvPicPr>
          <p:nvPr/>
        </p:nvPicPr>
        <p:blipFill>
          <a:blip r:embed="rId5" cstate="print"/>
          <a:srcRect/>
          <a:stretch>
            <a:fillRect/>
          </a:stretch>
        </p:blipFill>
        <p:spPr bwMode="auto">
          <a:xfrm>
            <a:off x="0" y="1185447"/>
            <a:ext cx="1981200" cy="2581142"/>
          </a:xfrm>
          <a:prstGeom prst="rect">
            <a:avLst/>
          </a:prstGeom>
          <a:noFill/>
        </p:spPr>
      </p:pic>
      <p:sp>
        <p:nvSpPr>
          <p:cNvPr id="8" name="TextBox 7"/>
          <p:cNvSpPr txBox="1"/>
          <p:nvPr/>
        </p:nvSpPr>
        <p:spPr>
          <a:xfrm>
            <a:off x="44451" y="3833396"/>
            <a:ext cx="1936749" cy="338554"/>
          </a:xfrm>
          <a:prstGeom prst="rect">
            <a:avLst/>
          </a:prstGeom>
          <a:noFill/>
        </p:spPr>
        <p:txBody>
          <a:bodyPr wrap="none" rtlCol="0">
            <a:spAutoFit/>
          </a:bodyPr>
          <a:lstStyle/>
          <a:p>
            <a:r>
              <a:rPr lang="en-US" smtClean="0">
                <a:solidFill>
                  <a:srgbClr val="FFFF00"/>
                </a:solidFill>
              </a:rPr>
              <a:t>Brahma -&gt; Madhva</a:t>
            </a:r>
            <a:endParaRPr lang="en-US">
              <a:solidFill>
                <a:srgbClr val="FFFF00"/>
              </a:solidFill>
            </a:endParaRPr>
          </a:p>
        </p:txBody>
      </p:sp>
      <p:sp>
        <p:nvSpPr>
          <p:cNvPr id="9" name="TextBox 8"/>
          <p:cNvSpPr txBox="1"/>
          <p:nvPr/>
        </p:nvSpPr>
        <p:spPr>
          <a:xfrm>
            <a:off x="4648200" y="1928396"/>
            <a:ext cx="2361544" cy="338554"/>
          </a:xfrm>
          <a:prstGeom prst="rect">
            <a:avLst/>
          </a:prstGeom>
          <a:noFill/>
        </p:spPr>
        <p:txBody>
          <a:bodyPr wrap="none" rtlCol="0">
            <a:spAutoFit/>
          </a:bodyPr>
          <a:lstStyle/>
          <a:p>
            <a:r>
              <a:rPr lang="en-US"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Feet of Radha Krishna</a:t>
            </a:r>
            <a:endParaRPr lang="en-US"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10" name="Right Arrow 9"/>
          <p:cNvSpPr/>
          <p:nvPr/>
        </p:nvSpPr>
        <p:spPr>
          <a:xfrm>
            <a:off x="7010400" y="1962150"/>
            <a:ext cx="1524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296" name="AutoShape 8" descr="data:image/jpeg;base64,/9j/4AAQSkZJRgABAQAAAQABAAD/2wCEAAkGBxQTEhUUExQWFhUXGBwaGBgYFxwdHBodGB8aGhwgHBsdHCggGh0lGx0cIjEhJSkrLi4uGB8zODMsNygtLisBCgoKDg0OGxAQGzQkICQ0NDcsLCwsLC8sLywsNzQsMi8sLCwsLCwsLCwsLCwsLCwsLCwsLCw0LCwsLCwsLCwsLP/AABEIAQcAwAMBIgACEQEDEQH/xAAbAAACAgMBAAAAAAAAAAAAAAAFBgMEAAIHAf/EAEMQAAECBAQDBgMGBQMDAwUAAAECEQADBCEFEjFBBlFhEyJxgZGhMrHBBxQjQtHwUmJyguEzkvEVJKIlo7IWQ1Nzk//EABoBAAIDAQEAAAAAAAAAAAAAAAMEAQIFBgD/xAAyEQACAQMDAgQEBgIDAQAAAAABAgADBBESITETQQUiUWEycdHwgZGhscHhQvEjM1IU/9oADAMBAAIRAxEAPwBlrMTTKLLBHVopnHZRsMxPhBaupwtBTo8L6OHQkuJin8P8xyC6MbzpEFIjzbGS1mLdxWRKs2xbTr1iLC8VJSe1uoEgdRzOwiOfKMosVEhtTzvF6kw0FIK9SXYfKCbYxPFaYWWpFYpfwIbqT+msXAg9IjM1EtLEhIHMgQOreI5Ev84UeSbmICM3AgApY+UQvtFaoxGWj41pB5Pf0hZxTiwqQUykKSTqotp0aAKKt3zZRzdJJ9/1EHS0OMtGEtXO7DEcKriiUkd11npYepiunilWplBjoM4f01jbAcOkKRnH4j7qGjbAbQdp6GWm6UJB8IGxpKcacyD012xAS8Uq1MUU7A8wf1EWkmtWm/Zyj0ufqBDAsRvLliBlx/iog+oPSLK5VYi4WF20IH1ZvWKCseqJamnSQ3QEehuDDpMTFSYiKlx/koMstQHkQVTY7IWAe0CTyVb/ABBKVMSoOkgjmCDChxUiTLNnC17Wy3s/Q+EBaGsmS1ZkFj7HxG8HW2DrqXb5xlbYuMpOlxLKhFp+KJ6fiCVjqG9xDLhPEMmawfIv+FR+R3gbW7rvBVbZ6YyRtMxaaqStJQWzv3T8L/T/ABGyMYtdHe2I+HxgpUSQsEKuP1gBPkrQClaCpOxSHfy1ESuCJVNDDB5my8UmAu4PRv28WpWJqXpKJ63b5RVwlknItBAJ7ilBn6eMHUmCEgSKugbYlZLjXXpEwXGy0xoECIi8kJiJQjYxUrQctjrCYl4MmVImVASm4SWJ5mCNarIhRJI6jXkwfc6Qo45NVT0q5ssspUwIzbpBLOOv6xR4IxFJmpRNmrUS5SFOUlYB56FiT5RopalqZqDgdvlzKVKqdTp+kYjgctTzJ9hqUlRLD+dZu/QMIVMZmSCpqdGUDUub+W0HsYqhPWQpWWnQWtrMUOXQc4qYfRConDKnLKRsOWoHUmDUiV8zf1/uPU9Q8zf1A/YTUgEoUEnQ5S3rFyiwadOBISQkDUggHw5wfoitK0GWFBK1MXB97WF4bZaDyilS5K8CEq3bqMRbwuV90CJJZZWXISNNEhvTTpDWiXEZpkuCUhxoSPlGEsCpRYAOfKE3bWc43iDuG3/Oe1s0S0lSjYB/8DrC7Q8THtFZz3HFm+B9GVuNy/iG0ini9cVrdnGiUkiw3LP8R+RHKKaKjKpZTlISE5Q4d7D4dQbEF+VoOtIYOZdKWR5u8fhMCg4IIOhEQTUwtYLjJCgCGQo3A/KTb0eGxXeDQpUQqd4NgUODEnGKdNTPypsUhieeW5b13gZP4dnoLJTnGygR7g6Q/Kp0pU7DMRrzjSbKCgRsQxgq3DLgDiNpdFcBeJzKsopqbqIbcggseRaKpGW42uP8R0Gj4aQhRUq72CdQ3UnUmFvGcOVTpmSykqlKOaWsD4SNjycW9IepXAdtML/9IY85jfgWJibIlrNizEdU2MEFGEHhHGOxUJaw8tZsf4VafpFjjbHamStKZOVKCkEqIBJJJDX0AblvADaM1bQvfiZ9c9PJx+Ub66RnQRvqDyI0iWgqc6A9lCyh1EBOE+IBUyxmIE5NpiR0/MB/CdemkGJaGUSNDrAmRqZKMNxISorptLMyIyWjczI1IBiJ4TQq2iKYDp6RZaIJ3OFhzLNOffaUFIl06PydoX8Wt9YX6ZR7SWZY7ySLjZ7MOZhp44xBKnkdmFsxU50Ooby36wF4YkhVXLBIdAJDjdIsLdL+UdBbVNNvgjjMXe1YMKrcHEPUGAzJjZh2afVZ/QQ20OHiWAlIASPnAqnxZXb9mpNnYhIc7Mb6C8MZEZVZnPxR2q753mSZUWRaIUraNpLkwIRcmSZSb8oB8VVpQlKQQl3UonRgN+V/lDBMPSOVfaJinbns0fC4BLahJc327zQ1bU9dQAyASAXA4gymxKprVKRTBKEoV3prOogto+mhbxgpUcGVC0AJq5uYKJLkh/SCWGYhJopUuWexQojvOsBSleh94YajEwmV2pIysO6SBc81QWtc1VbFMYHbbmeVAw8+5+c5+J82mnCRVqCkqsiaXcbpCjuCWDm4I3jo2AVKlIIWe8hRS51IDa+sKOK1siulLSDLXMSkkZSXDeOoeJPs6xRZCZMwDMRrf8oAHsIpcA1KRYjDDkfzJUE+Ubjt7e06ApjtEJS0Ts0aEg6xmzwivxLi6pa0yknK6XzdS4HVg125xFh2I/idkteYKFiS4CuV9jF7iWlQrs1FIJzAOeRc/SBWHUiO0mDKAxYJ2bm0NArojqKjU5DxHw+pJMySHBupI1BG4+ohe4gxNc5MnOluzPe/mFtfAh26mH6hnkKMpRJI+Enccn3Ihc4xoAlaVotnLK5ZtvB7w3aVyHAbfHBgXp9QdNvzirhlSqVWyVo/MtKS2hCjlPsX8o6+Y5Pg1J/3MqYQVS5agpQGoA0IGpAJBIGwjqtNPTMfKoFrFtoN4mwdlK+kQtqD0tSt6zYqjXPEplRquUIzhGJI8VK2pShJUosEhyTFqEXjuqWjJKJzJUSpx0ZgeYDmBUKfUfEKq6mCwBW1JnTVLNio6cgLD2izg8tKJ0uYv4SFItsUMtPygbTrBvF8oBMqUCylDO2veLqTppZh5xs4IBWaF6qdJR+X4R8w2ZLmssZc48MwfT2gvLT1hT4WoDnK9mNma/1tvDWhN4zKiYbAmbV0hvKciSpSDFuTFN4mlTDFAMQRkxMcl4vRLk1Kk6AlISL6qKX6FiQekdXWpt44lxdV/esQTLCwr8QXdwydBbfXT+WH7BcuT2xBVKhVcDvHaXhUqYtK1I7zu43Ja562HpBBCUK7mRXdWWGUtyCs2jW5wJ4dr3VNkTCDkNlpNilYJAcaKAt6QTl4SrNecpUr+Eku3IqfSFKmpW0ueOOY95W3WVPucqVLmFICSxvqz+OkUeAJoNQsABuzBG/xEEEF7OPd+UR8U4snt5FKlQSFnMtRLJypdkg8yf3eEsYgqlrDLTNYylMiY9mLKI8LlxoQ+4Bhy3oNUpMG5YbZilzWAYY7czvqld28VV2j2TUBaApJBCg4I08oxIjHPODLrK9ZSibLKSW3B5EaGEquqihZSbTEWURoqGniOdNTKJlB7HPZ+62ojn0pBUCej29Ift6YK5M0bJMgknaFBipUxNlAuD4af8QerJYq5DCxOnRQ/fvC5T4MtaVrA+AAsdTzIHv5Qb4YCkuD8C7pPIjUeLfKLVUCjKciWuAuMryIm4dUGXODFlJXkJ5OchPVr+kN9FOlU89lzEpWpgAnMQx0zEgtCxjFHkCTuVzgr+2YpvYwJvqQTcFz00+Q9I0GprUgaYaqur1G87Kp40IiGkqgtCVDRQBHnFjK8ZJGDiKgT0wp8f0IMuXMGqVZT4K/yPeGwmFHjtSlGRLeylH1GUD/AORgdp/2iGpZ1iKFFR5lS3slamcbbEfXzh8wvCZcogIl3T+Yi8LGASBME2nJZQ7yVclJLOPaHLBq1S0ZVhpiO6sddj4GHLlmJwJa5bUu3aEqaTlGXqS3iSYtJlxX8bRT/wCvy8wSEqNgX0F32N9veBKpMQAJ4ELlJG0emNe0B0IY6dYzNaBON5YGK32i44aemISDnmuhN9HFz6RznBOB1zlJKJ4RZNwC6Sp7AuL2aHPFh99qLB5co5U9VfmPht5QUwXCjLK+8Mq2SADcKDrT8iPON+jQehQBHJ3MW8lRm1HjiV+HcMl08vsgljqVG5UTrm539IMCkR09fpA+dUIJCknKs6hRZBU92IBKFHW4Y30YxTqcYmJHdSkc1KWlvnGXVtK1R9Sb57xwV0VcHbHb6Slx3QylygFJ3DKtm7tyATo+jbkiEfiDhNMpLy1KKsqVEKbcORpqDDVU1KpxZ8zEZlkd1u6WAYWzByd8ugifHqJPYzJhJS2WWgZR3ibG78kk8rxp2tGrTxS79/b7EUqPTcl34/rn85P9kGJvJXTqUc6FFSQdkFhb+5/WOggdY4vgVamlmdsQonROVTNdy/NLNaOx01QlaUqSXBFozPFbU0qxbsf3lrWoGTElUIWsalpBmFCEjKUCyQH0UTYdR6Qz5oEVsoCYf5w7dQw+TQlTbBj1E4beB6GquFJudddnZj1VBPCJeSYtA0LLQ/Iv8tPKAXZFC1kA5eXI7HweGKenKqUpx/B5KHvce8HfGIzWwNh3gDiuTLUhQQXUhZWeTKYK97+sKU8WhgrqZRUtIH4l2bRi9zAGUCqx5/v99I0qS+Ubxi3daQKR84cln7tKu/d+pt5QUS4gVwUkmm/vU3t9Xg6UxnV1xUImaWyZrCxxzJ/BE3Qyzmfp+2hmMc/+1GtUBJlP3VZlK65MoD/7vaKeG0TWuFQfYgq1Y0l1jtE/A6gonJmFTKd3JYOTueXtHXFkJmpmJ37ivO6T5Kt/dHG5YAlknd4f5GNTAJaFXAQl+bgByfBV/KOh8ZtQGRl9xFPD3aplMf3mN1USqWpJYOGH0vCuJpFhsLdPzAeRcQelU8tRCwX3AzOm++XR4BYtKKSptApXuc31jCXHE07TdiDDGCYgozUofu6AeRPzHtFnifEDKkqCfjWciPE6nyDmA+EyVJCVE3K0+9vkY1rAqdVpNzKlOlO7q/N9B5Qxa0lqVxq4HP4QN6NOdPeT0kv7tTKLd5KSfNv1ihwzikwmZLSXUUlSTvml3AD691x5mL+PzCaeYEllEd3x2hOwGv7IiYl84+HS3N+sdLTp6wWMxmOCFEaKiUyiJrd7bmDdn2Lu3jA+dgKMgUJgGh7Mtmbd76g28oyon9ql1EBSFO7d0A6sOfw2/W8i8UlWIUDo5UO8CXBYAd4bkDnCPTrINdvw3I9I6xTVor8r+sglIdeRLDKHmkAWSwtbc2fo8e8WKI7KQLMkzFggPmVp6JHuY8E38JRvmmKGY+AcgFm1B5HTW8AaiodySSo2Dl+g9obs6el9J5xkn3MXuBmn1M7ZwB8oRlYVmpAW+MEk9XYewh24BqO0pW0UhagehJzfWKfD8pAkJS4ICW/X6mN+HlCTPygMidtcspLhztfRvCM/xZkqUyh+Ibj5QlujA6hxGzKRuIVsWriuYAgvkURbnZ/LbxeDGJVanCEfEQ5P8I/UwGmYXlOYXe7E79D46xz1MqOfwmpRXG5k9GrtV5WZmUrqH+p+sW5sgmWoAnuqLD+kuP0irhVPllmYp3VdgdhoD7xYVU9kg5kmwK1FmF7sCdb2ixHZZ5380oYvL/EIl/60wM/8CWCSo+lusI1TMCJkxEvvXyJL3LlvfTwJhtxqt+70y5iiBOmsDzD/AJU/0p97wn8O0qZq1zFh+zSOzlv8Si7ZgLkAA2jWsqTaDUb4R+sE9wE8inc9v5nTcBkCVTy0A5mTc8ybk+pMEgbQJwSoWqUkrGUtv+gFoJBvOMyoTqJMnGNpqo2jnv2ppQRJL/iDMGH8BZyeXeCb9YfyYU+N6dCZCglI7SetCH3LF28By6x7wp9Fyrff3iBuhmmROfUEgLylnVq21r6eEONNR9p2SpSSQt35JOhv736QHwtKULUrUS0qPjYpT6kw6cHoKacP+ZRI6jSNG+unY6s5jqUkoINI4hSmlGXLAy5yBbKAPmYoYwhKTmV8K2e2igG06ge0E5/agjIlBG7kgjqzX8HHjEeNyCZOZ3KSDo1nu17WMZinJGe8BTbD5gKbiDBIALB9ruxa3RTRlEpUpOVQsdFZu6q1gTsXve3WLEjDMzOPL/MWkSyCQzgjQwQVggwI1UphjkcwZXSBOmS5T3Uq5DulP5gX6AX69YDcfYemRPQqWAlM1JLbBSWB9QR7w6YDhwSpU1zfuoB2H5m6E+yRA7jqjExMpKwkLzKKe90bluSLdI0rW/Za6DPlHMyK9HIO28XqeQldGhTEF1ImG9yLoLsQLFXL4YCyJSgsjL39ADsdLwcwyiKZNSnOkshCxcsFAjRtSH0iIqqFAJCUuQ+d2s+XQltX9THQ06iKDpIxEGDMctkmX6QpRIqV2aTKyBwD35hAFiHBF/Ak8oUaVGYFR8E9GF26uR7w2UtEPuE6UVJzGdLUQFAlgznmYEYhR5UjKO6n2u5Gpdi8Cp1lNXQp/wBf7ksjBdREL8M1uaWUbiyhux0N7M31gzS0eb8ZT2vLTo3JR/mPtCKkqQrum506gi4PQhxD/g+KonJt8QZ07iMPxq3em/VXcHv6TSsKwZdB5EJ0MsgOouo3J6n9+0Q1ZKiEDVRYdOZ8heJjMyiJsNkk/ilJJIZI5DmX5/JowU8xzH3OkZm88DKJaAdGBYsG3choDcS1wlSFLXcgp7uxLu2m7fOGCqnkEJEtRJa9so8TqPSOY/aFiE9U8ylBpSSMqR+ZTAvzJuQI0/D7Xr1gp2HJmdXqlEJHMElUyrmKmz1WSCTyA2SkbCLvD8x7pQ6+0Kkj+UDVuQyv5xTl0U9UtQUlUuWkZi6VZleQDjxLCDXD5IUtYCRll5b2DFgwOxygnyjo7+tTFLpU8Y9uICxt2Ymq3b9434R2vZvNPe5MNIvpIEDuFPhUzFJYguSd9X5aeUHCQNvKOTqrpYiajEZOIOC4TOJJypk1c0f6dMMiOs1bBR65Q3mYcZxISSLlrDrt7wvYomVKp1SFF1dmVHqouSfEqcwG0bS2e/H4d/pPaMsNsxUwijM2YmVnZKmUpugfzIcj1ho4lxBdPLlolKyBT33AS1g+muvSFDDq1MpcpZd0km2quQ+kX8QUZiVTp6u83dSDZA5Dn9Y1jS1VAW4/mV8QqY8ohfh7iSd2a1TT2gSoJcWYs/xMx5enOHKTKM6WHJCFpuCASyuohd4EktSqJT8UxSgC38o+aTDLIWtjmypL2ALgDa7C8J3JUVDpGMGBRgaY239YOpcyTlUe+iyuvJXgReJqsOyUnvKLDoNz5D6RYn0qZqXLKUNCCzeBF49kyUywTlzE67k/7jpC5UZz+kN1dpcp1IYISqwH5S7DqRaELHsXE6flWlYloLIUAS4dJzMLl2J12T1g7xbWppqYplpCVzVZQAOfxE/2vCNOxJLd0H0bzPeY+LPaNzwiyDg1SMjgTMuq2DpEuVISMq0kaCw2Zt+cbdqVSnJSoJcEBeYHKE3y2d3GmrGJOFpgnTVpmICz2Syi7MQHA+frAUVYSAmyhqbWA6OPA7e8aI8PBcgj0xPPenpqByM5l5DElySASCUnUAMClxueerxp9/mKmEzP9LLlbIbMNX01LlyfO0XFTHw2YoWzT0JBKRmYDMe9yf8ATeABmqGrcnIBPqRBrez0Zx6wNxddTT7DEt1UmyW27vpdPs0e4VViTNQtQJQe6trEDmCLgpN/B4lwhJmy1JJdSVXfUvcKPuP7Yuqw7MlPN2V0PPw38oZqsjIUqcHmBVWBDJzHmRhYJSc5WlnAOhGzkaiCcunmlbqUBLAslAufEkewhLwXG10/4M7P2QsFJJ7mti35PcPy0c6WoEwAoW6Nikgg+escbcWr0Hwdx2M1Vr9Ub8+kxdd3mCVMNVFOUDlqxPk8DcVKCDMQkFeVs6WJDX9f1gvMWS4ykhtbEHwvAjiFapckKQklebmLBjtvba8CQeYAQicxepVzUqUpQUO4pXVVgO9zhawusIeUCBnZiRuAWD9QSPSNaPF56FiYqaZstRcoJex8dIGzJ6CtXZuBmOUK+IAaA3jYFsy5zuPUQtrdpUYrwewnV+H8qJKSNVAKPmNuQEXlTH0gLw06qeUT/D7OfpB1CQBGLVHnOZIz3kARAHiXCFTHUhIKikpOm+9/AfswyQu8bVUyXTrMtXZgDvL3vYJT/MTvCtqG6gCyXqFBqE5dVVpSv4HUjugdRqfLTygvh2GrnBMyetKJRvYuS3ICwPibcoHzMMMpQQsd85XGpAUym8b36xfocSlSwsKJWUk5EpfKT1IsA+sdOSzKBSH4xY0kJ6tc874nS8PYS0plNlCRlF2YdYtSgtnIvyBf0do5bw5ilSupRlmLIfvIHws4Hw6JF46qZpFgLRlXlq1u+hjkneVRw66gNpJIkAfCkJJ1ygRiqdLJzkkg2d9eoFjGIWPhu5vu/rHkqY1gCPHXqTvCu8tmc+4/qyuqTLdxKT/5Lv8A/HL6wt1FjbTT0ixUVPbVM2aT8S1HyBYf+IEVp5c20Ed3ZUulRRPaY9VtTEwpwxXmRUy1WZ2U42VY7+8ZxHh5RVTUJFis5W0yliPQFoHzJBAFu8b/AL8oIUK1Ku3QEb+ZitzWNE9QDI7w9rQSsdDNg9oTxmV2dJTyQ1yqYpvHKL+toX62Wx87xumeZhKjptqwH0i7i8kBSgOQPygtAnSNXJgayqHbScgcQfg83s5xB0UG8094fIjzhtTOuyWAWARpqkCzvdx4wm1YylK2dmLc2v7wxpm5U5bMk90i5v3kZQXLmwt1hS+UA6vX7/SXoHtNaqnIIa9nS5BAG4I3b2ME8Lnql99Cg5DqQqyVf1DQWFiL830ivOM1Xd7FY7QOBlWGLX5MD5ByeZiShwKoWwWOyA3Vcgn4gAFG1ge8YzatZCnmI/HeHC77fpHWhxRE1AMtQOxSSHTo+mrQCEpZrM3apUEuWBDsbMUv19ouIwZMuVNTLtMWhSUrsFBwwCWACB0HnHIamjm00wBSVoW5KVMU6G5B3/zCdpaU7hnFN8emeYwbmpQXJXOeY41FDLkVU5JQAlZC0WsygHA8FOPSAmO0aR+IgMd2ijXYxOmhPbKz5dDYKHgQAH8Y8QpUxPxqKRrbbr8o1lt6lAg1D9ImAKw/4voROs8K1CJlJJUjTKARu4sr3BgoZXWEj7NagJlLlFQzJWSB/KoC4Hi8PCC+8c1dUwlZgJqUixUaue/zkQEAq2WKqoyEPJpzmVyVNPwjrlFz1UIMVAVkIQQFGwPJ9/KF3iVP3ajIlryC4UrWYtStkbZ1Hc6coUtVy2AdzsPb3k1Tt7RF4xrxMqpjEZUkJcHVgx8ncQEmTw1v8RYXgipKsswsuxUkbZrsSdSA0O/CuEUyUJKxLVNPeTmU5A1FiWBaOuW/oWlAKgz8u8UqWdep/wAlTj+PlPfs9wtUpCp8yxmMEg6hOr9HLeQhwLC5JA8YGHF5QVlKu+G7u9/+IF45iuenX2PxOxL3Sxtbq3LWOfqdW5ra2GMwoC01wO0aE1yApQJbK131Cv8AMVqzE5fZTVBQdKVbi+VL2HiY5QrGZxUFTDYOAwYX589d43XWvLXcuUN/utqLbmH18NxjeANwp7SGhDJ8r/WL1GA45an9/vWKKDZhFuWdhqd+QjrcbYmYJcYrL7qLCL2LHsJBA1IyBuat/IOYzBZIKsx0At/n97GB/GNYFzUoSBlQgq8zo/Vn9YQuW1MtId/2EZpDSpeaUKPw1nll+bQVrQ81J/iTA/Cw8mb4foYv1aieyVZ9PaGWO8Eo2gytlfhg8jeDOC1dNIkSJ6iozu8kZipWUAqT3QAw28jFOTLcKB3t6iFyYTlIcguG8/raE76n1aWCeD+8Ih0PkCdfw3H5U5KikvlVlNjZ9C3LS8Al8eykqXmSSEnLbWxN7dGjnFJWTZYUpCvistP8QfpEKpjqIKgSdg1idPeMZPDKYJzuIU3bY2nYKPiaSsFWdKUaByxPVjcWjXiLDE1chge+O9LJDEHkd2IsfKOQiapJABIAPw79C4h44Yxhkd9SlzFFy9zlFmTFKlkaBFWkdxCJXFQFHEUKmWpCiiYkoULEHX/I6i0SYJXiVNuWQsFJL2538WbzENPE1OZk1S1A2SGcWZgSx5gnzhYxigQpLyhlLOw2Idx1BH0jYHiC3FLRUXn09ZKeHPSPUQxr4HVlnMoWmJ7h/mRqAfBXtHQkCOa8KZ5tGCkvNkrzJBDKChcgncKSWdt4fMNrxMQladFB/A7jxBjnL9fPn02P37iO03DEn13llJherVCbVla/9KkAIG3aqGYk9UoZv6oYXvCvissy6Seo2VMmKPkVZR/4gRm2vJ9ePz/qGKa2CxJxOu7WcuYzZlO3TQezRHKXkVmvq46FrRqiSXaJqinyxujAwBNZqWqmRA1bOWtQILKZ3dzG9FPmJBSRmCtfJ9ejxYCwgqUWN9foz+F4ozwqY6hZWo5kF/0941ABjicaxOcS2qpUXBHcOratsxP7tGTJwyaWKwB0CQDp1LecRCmJSQpXe2eI5SDmblfzNvkINSXLiUJwISlJvfxPQCLCTsNTr4bCKqLC9w9+p5eEFcCozMXmOguTGk7hQWMoFycCFJc7sZClKZyN/Zvl5wnpWVFSlfEpyfMD5Qb4qrRMnJlpPclgP1V/j6wHtClshZjWbvx8oSq+2gdoXwn4Jg5j9YvzP9OWTs0VcBS4X4RfDfdx0HyMHf4pCcSuF91R6gwBqFtn008d2+sG1fAoNygDUyznAFswb1/4gVUZpNPH4hBSyU/CCee7cvqY0mzO8H312cRfVKSjKSCTd07F21iHMdW8OYvvCSmUImIQVEEMCOWrCLmE1YSe+STfKSMwFj52N4rImMrRiBfzEWZU1KdEgKIsXtFiMjE8p0nMJUtQoqfPmPVyC297kHrFqY+VazluWIt+bvBhycRTpa9BbKwy2I8yT8/aL1egGWFDX6RnOpV8Tr7YirbhxzL/AA+exmIm/wD2py+ymckrABlq83KfSHymo0oKimwUXbkdyPGOdYe6pfYqU0teoBDgn4T0IYEeEOeDVqygJm/6qO6vq2ih0UGPmRGfeKTv37/Lt9IgwC1D6HcQkFQh8S4itWZKipnLAgAMki9td/SHsbQmcR4WQJq1qTl/IXJUo3LX6nblCFnpD7xmiQDkwAmYCc3h7ACKlbNJ0jQKMaS0pUMouSefkL7tyjcpJlsw9/c9KlheeJWpndSVCyruObs3vHsmlYGzsbX05PHk5GVQ0PME/vdrRIZQL3ZN3P8AwNo0hOTJE0kIKmB1Gg/d+caS7qUrZyB/baLctaQLuSBqNbep66xSRfvDQ2D683g9ufPKniEKeUZikpSOgHzMMGI1IpZaZSPjUNfRz5RDhKE00vt5up0Tu12Grgq+UAqioVNWZi9TYDkBsII569TSPhHPufSW/wCtcnkzFi/jGT06eDxspDMW1SfrEs9HdSeaLw5sIHTLuBKZ25PBClOaUR4gwKwgstPUQQw/Q88x94FU5zDU+J7RTACoLDwP4gIRNAA7oLfvyMEKmRlX4gmBuM/lV0BP1gb7qZLCCKt1rUXJTsdzb5RYpaZwwQSW3NjuPnEaZ5DlmuBrzdo0zLYOS/PfX2hAbwROJEmWt3UWcM3OJilZDhId7Fth8/8AmIgCEnM7EHKTz394jplqSwfn79YKBK6pckjLZ0kEAnmTra3jBGVPLNqOcC5KFgZikEXAFy94nw+rUCFaKBcf1C5tyPKF69MMMzX8Kumpkr6x/wCFaGXMQFAgKSRmDB3S93/mSR6Q1/dkakRzjD8U7GciaAyFjvBrbZrbMT+3joSFvGBdqwbJ7x90AORwZ4TCdxpMAIAcqOpP5U6AJ5Zi/pDgiFTiGjzJVMO89CR0SklPzJPnCNoQH3haONYzExSQNSwfXkNzFCfKIBVLPduevJh6xbqJbqYnR/YmKvaZHSb6HQbeWkdPbjAyJn+KVC1QA8SKRMKmDCwd9/Bo3lqsoFwQrVrfqP8AEa5Mqn1O3JvWMQsgg6jfX96w1MmT1i+4VB20PM5rWi5w5RAjOv4UCz6Pqx8Bt0EDayaruoS4Gdx4+cWqqt7gko+EXWW+I/v18osgY+VeT3lwQDkyTEq0zlBX5U2T+p6mNcrhI5kxosMkRc7O0s9TGkiLTUKsEcsSTLdbLZMvwVEEwd0f0Rcqb5egP6xGmU6fBEQvwy7DeeYLLBUnzglRIZRDfmeB3Dyu8B0MFKGYM6x5+0Vqyae02r2Kx1T+sL2InuEi1mF/3yg1MV+Ih9xAfFEZQt9Q7W8w14E2y4l23zBEpbi7uR8ukWy5YsX2fTr7v6wOlzFdm7F+b+/QXiammEsM19r2eEgIswlqekuzAZdzdydLfvaMBSbZbi9h1OsVpqFLVfRrMfH/ADEkmUzgO7Xfp/n6QUSpkkxLJ7q9tN7/AFMaCSVKezD577R4sEgOpn6+hPKPe0uACHAvq3lEsuVhrZtNQZjBRyQUUoI+KZMSfAsPlDzgE4mSAr4kEoPXIWfzDGFrhynE7scukgKUrk6z3fZ4baemyFTfmOb2DxzV42+k/fM6PIxiTCAnEdkykD800Fh07xgyVR5JoxOnS0bkkAnaxf2BjKt86xiQXFPzGch4hXkWpwWU5Hnf5vDDwHwUipp11dbN7ClQWzBgpZDA/ECyXIToSSWG0dAxXgzDaubOpEzJgq0ISpR7xyuAUuCMirKSSBfvCK3BfD5m4ROpJ02VkzzAoAsZCpay5KnuM6M4cJsY66kCiAHmZFzW6zaoKkcIYRX5pNDUzUT0upIWFMprHuqSCRa+U25Qg1uHGStcqYQFoUUlJO6T8usdY+zngeVTVSqgVkqeUJUkIlhPdclOZRC1agHlrHOPtBpQmvmETkThMJmlSGyjMVHICFG4YesEi0BYl3ciRcuQ+psHJ57xGhA18OX0hywHgiTWSJc9dfJkklTy1tmDKKbvMBYgctCIM032WylKYYnIUSbBIS56ACY8M29RU5kMJz+pQzQQWj/RH8pPrDriH2ZS0qCV4hJQrQhSQCLEuxmft4tJ+z6TmR/6jI7qWbu3/wDchk10wN5AG5iZLDqb+oewj2XZKC1i4PpD7QfZ6jvLTXSlhL5ilIIS/MhdtIhXwPKKUp/6hIsXfu3vp/qQPrJLmc94fHf8Hhn4MwFVXUze9kloSCtXJ3YDrY+kH8M+zRModoayWUH82Vk3/mztrBrg7h0U8yeEVUmemagBcsajKSHcLJZlEabiPVa6kHSZVdhA5wjCFzESk1EwTSWQovlUrRnKMpc+D7Qg8c4TMpZ0yQoguAoKZnSQQDp5M8dGpOBZJqpKhVS1CUsLEtLFSsrkJfNswe3OAH200/46JnahYUMhlpZ0BDa31JUeWkCDZbAOfnLExK4IoqWfUKTWzFSJQSVatmIZhmNw4fQXZhDLWcDUNVLXNweoVMmSw6pCnCyOac6UqB5O4LNaAfA3CsqqE7NWS5BQpKQJjOoXLpdYtt5w88NcCppqhE2Ticgrzp7oCe+NClhMfvC0LsSCZTGZyipmKQculy531t7ARUSlblrlub+Gmm/7Edl4u+z+TMqZqxXSZAmqzmWoJdCilypysMCQ+n5jAOV9l0gOP+rU9/6Xb/8Ar+2i6sAJRlOZU4Y4IkfdE12JVCpMknuJQbqYsDoS5IsEhyLwTk8FYbWoX/0yomCfLTmMqa/eGzhaQoA6Zg4D3EM0/g9M3CU0k2skrlyi8upDAIZRyg94pLA5dRYjeJfs34Vl0YmT/vUqeoy8uZLBMsWUcxCjuAbtpHtZxnMsF3nPOBK5SJq0LYFXdygXKk6vyYHTqeUdDKAdI5dVUqaSsmJM0zAC/ay7JWpQCiAASzlRGu0dCw2dmlpLEOATmLm8YfidIB9Q7zXtqpZd5sY2k08xcyX2Sss0KCkHZw+v8pDgiPJqvKFlXGUlM3KCoMfj2F7HnrGPaq5cMoziNVELKcTq9XKANQumEk13ZJSq/IEozXcDVn6OYRuC8FqJOFYkapCkLnpmq77BR7igonxL33iTCMapJVUZtTOUiamWpQuWW+oU3xKOyTr5CLeG8Xmuo8RWvLLSELTJlkjNl7M637yieXhHT0a3UQNxMpqLJnbbbf6Rf+wymCJlcLPkRz0eY1vWObSJQRYJDH2djq+jPHT/ALIZ6ELqytaUgy0AFSgHbOTcm7E+8cxlhytrAKCeltfkIMGJEGVAMZuBeEkYhPnzJx7OlkAdoQbqLEtmPwpAck6szcx0Th84OJqBTyl5wsBKj2jZnt8SufSEv7J8dkITU0dUTLl1IfOSAAopyKSVbOGIJs46iL+EUiaarly0zTNR95QErLBwCBtZrH9mD4PEou+TNftJojOxUy0gZl9igPzVb6w2rwbC5M+VSzElVQpIZbqDPYOxZLnQMesLH2hVRlYsmYm6kKkqA/pY/SC3GE+nmzZdTJm/9wwCpdnSEhRCm1BBAD6GDHJCj2lRDuF4dR4eDSFSlLqPjJ5KKkpdrJFyLdTCZiXBkz7yulksrL+KkqLdw8zo4Jbq20a8F1wqJ/a1s890PmUfiyEEJ9yWjbHeLFKrEVckqSkTEoAcjOhJDhQfRVyx0cco8quHIHP8zx2EZeHMEXQYfUIqlpHarORALhJWMqQOpLEgcvGLXBPBcyjqVzlzULCpZQAkEEOpKrvbaKPE9NS1Z+9IrAChAaSpY+IXAylToURYgC9oE/ZtPTLxCfnWEgyixUoAfGjRzFfMyMc/PaRxPeDU/wDqaHG80/8AisQufaIj/uZ5Ac9qq3nDFwjPSK+WtSkhLzbkgDRe5tALjApmTalQ7w7ZbFJ2ctcbQQbPn2lzAv2fcMy67EgiYCEIlqmLSPzAFKcr7OVAltgfGH7C8dpTU9hR4SFrlKORQKEkBKiCtynuhxuXLiOe8I8QCgq5dUylJKTLmp3yKYkpG5BCT1yx2bhekohUz59LUIV95SM0oKGZJBUolIfMn4lEpI+UL1xh5ReJznjejnz8TSmdJ7A1AloSCrODfI4UlgWKh7Qx41XYbhBRSii7dZSFLWpKSWNnKlAuTyAaAv2n4wlM6kpZZUo0uXNNIvnBlsxN/wArk8yNWgl/9dUVShP3+izrHdCwlKgq9mchSQdWuHgQkkQnxDU00zAZ0yll5JSyDkZsqu0TmDf1crQufZ6kDB8VYu6Vk+Jk6ejQe4oxqRPwSd2CEyUhSUokukKARMQ/dTpuWEL32fzkjCsTSpaUqWk5QogFTyRoDreLj4Z4DLe8W+DMLzLJWEMoCz6ZVE2D3fytHSUACwtCHUzOyopapJSlS1Osuyi+rNyPKN+CaqZ2xSpZUkpUWJ3BDN8oxrxTWzUzx2+U2be3K0z7cxtrD3FAlhlLnyMcrTMIIUGcEEW5dI6lUIzAjYggjxjnGLYTMkE5gSh+6octn5GEfD2G47x+3Ybqe8qLmqWsqUXKjcnrBKfI7JBUWGUMG38bb39YE5gd4syZoUkImKOUFxu7bHdo1BtiDvaTFRo4E9cpZSk2yF35H62EDJCCZSlWa4315+NoaJ1OZsspBYEbpbwilT4YUyuyURcKHQuXfxeDpWXHvMRkYHEkwPBkGfJRMXkl50hZIsxZ26n2feOoKwWqo5om0lOirQUlKFdolJlv+ZjYlrOOujxy7DJi+0TLm3ZSVBX8QBctttpB9VfMTUpEudNSMrkIUpIP9SQeusPCrnGfSC0HG0ZeLUzBRU4ryg1nbAoZswR+bNls3hb4YXaeVnqppcMlIHjYxWxCdmmoKu8SoFySSQLXO/OLuFJR94WrmprH+Xl+9Ynroq5z2zJFNuIKwOwUnlm+RiGaR92B/hnRcwilZcwuL5st+YV72isiV/2azr+Kk66Of0+cMrVXV+Ig2BxIG/7o+X0jziKSe1dtYnqJYFSCU5QUJID72F4uY6klYI7yQDodGHhsWvFDdKKigdxJFM6CfQz1FGVU4Khbd7WOkV8Ak/gqBBL6Dy19WixTY1IEvIqagZg5zKG+rl4D0+Py5JYfiqdh2d3t/EzbB779ITa5qFCAN8wulA257Snik+WiWJSv9QqISBsHIvy184yhROlTETkLUlSQoBaSxD7g7R7h2HrVPVPnJ7xLpA0T/mD0ymKt26QCrc+bEqtLIzFzGK6ZNmvNWpalD4ibk9fAJiWSrtEZtLlh7RVNOBOMxXwpzMH1LEnpoT7CCVJPQnMgIYlyx3IIDcrgvBWcADEGATK9IhUyWsXd1N8rxIKFZuUsEJAu2n6iDNJVIyEpTcGwO/XTx9IsSsQl9mpU5IS+iNVHo1t99IA9dtwFjNCmwcEHeLIB1fwi9giVColZXfOPT83s8UgrkN/K/XSHDhSjQgGZmSqYbW/KOQ5vzgFZ9KkmdI9VEpY7wsvFJX8Xsf0gPUS5Ki5mq1d2LgcgWsLxkZGfTtVXgn7/AAmP125mstEhJLKJB1CgVDx7wJjSopaRYulIPNKSD7CMjIIKO+dR/OeWu2ZRGHy0juT1p8iR6NGi6cf/AJyf7P8AEeRkGVSO/wC30nmqluZFU0EpaWXMUTqCAxB5ggRCqRMtlqBYM5lh9twOg9IyMg6O67AwDgE7iayqJYVnNQCb/ka/iA8YcRqEFwhFy5/EVd2G6baaCMjIuHLfFvK4xxtPaOrnSypREpbu6XUNeRa3j1iCRiE4SlSxKQAsv8bjV+X7eMjIkVWG8qVm8yonrVmyoBAAcrVYjcMI8Rhq5qnqah0/wICgD0PMRkZFKlVsYBxJVRyYSk4XSJ0Sn/af0i6ijpgxtbof0j2MhMoT/kfzhtfsJclzpPMeh/SPfvUrmP8Aaf0jIyKi3X1MjqH0g9VBTO6VMXe6MwBO4CgwjxVNLUGM1Lf/AKE7f2xkZBQp9T+n0k9TbgST7tLVZVQtmZkpCQ3KydOkey8LpAsKzWH5SlRc8zb2jIyJ0n/0ZIrsBtCiKinBDZRl0ZBDe0TLxKXsv2V+keRkV6A9TPdYz//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0298" name="AutoShape 10" descr="data:image/jpeg;base64,/9j/4AAQSkZJRgABAQAAAQABAAD/2wCEAAkGBxQTEhUUExQWFhUXGBwaGBgYFxwdHBodGB8aGhwgHBsdHCggGh0lGx0cIjEhJSkrLi4uGB8zODMsNygtLisBCgoKDg0OGxAQGzQkICQ0NDcsLCwsLC8sLywsNzQsMi8sLCwsLCwsLCwsLCwsLCwsLCwsLCw0LCwsLCwsLCwsLP/AABEIAQcAwAMBIgACEQEDEQH/xAAbAAACAgMBAAAAAAAAAAAAAAAFBgMEAAIHAf/EAEMQAAECBAQDBgMGBQMDAwUAAAECEQADBCEFEjFBBlFhEyJxgZGhMrHBBxQjQtHwUmJyguEzkvEVJKIlo7IWQ1Nzk//EABoBAAIDAQEAAAAAAAAAAAAAAAMEAQIFBgD/xAAyEQACAQMDAgQEBgIDAQAAAAABAgADBBESITETQQUiUWEycdHwgZGhscHhQvEjM1IU/9oADAMBAAIRAxEAPwBlrMTTKLLBHVopnHZRsMxPhBaupwtBTo8L6OHQkuJin8P8xyC6MbzpEFIjzbGS1mLdxWRKs2xbTr1iLC8VJSe1uoEgdRzOwiOfKMosVEhtTzvF6kw0FIK9SXYfKCbYxPFaYWWpFYpfwIbqT+msXAg9IjM1EtLEhIHMgQOreI5Ev84UeSbmICM3AgApY+UQvtFaoxGWj41pB5Pf0hZxTiwqQUykKSTqotp0aAKKt3zZRzdJJ9/1EHS0OMtGEtXO7DEcKriiUkd11npYepiunilWplBjoM4f01jbAcOkKRnH4j7qGjbAbQdp6GWm6UJB8IGxpKcacyD012xAS8Uq1MUU7A8wf1EWkmtWm/Zyj0ufqBDAsRvLliBlx/iog+oPSLK5VYi4WF20IH1ZvWKCseqJamnSQ3QEehuDDpMTFSYiKlx/koMstQHkQVTY7IWAe0CTyVb/ABBKVMSoOkgjmCDChxUiTLNnC17Wy3s/Q+EBaGsmS1ZkFj7HxG8HW2DrqXb5xlbYuMpOlxLKhFp+KJ6fiCVjqG9xDLhPEMmawfIv+FR+R3gbW7rvBVbZ6YyRtMxaaqStJQWzv3T8L/T/ABGyMYtdHe2I+HxgpUSQsEKuP1gBPkrQClaCpOxSHfy1ESuCJVNDDB5my8UmAu4PRv28WpWJqXpKJ63b5RVwlknItBAJ7ilBn6eMHUmCEgSKugbYlZLjXXpEwXGy0xoECIi8kJiJQjYxUrQctjrCYl4MmVImVASm4SWJ5mCNarIhRJI6jXkwfc6Qo45NVT0q5ssspUwIzbpBLOOv6xR4IxFJmpRNmrUS5SFOUlYB56FiT5RopalqZqDgdvlzKVKqdTp+kYjgctTzJ9hqUlRLD+dZu/QMIVMZmSCpqdGUDUub+W0HsYqhPWQpWWnQWtrMUOXQc4qYfRConDKnLKRsOWoHUmDUiV8zf1/uPU9Q8zf1A/YTUgEoUEnQ5S3rFyiwadOBISQkDUggHw5wfoitK0GWFBK1MXB97WF4bZaDyilS5K8CEq3bqMRbwuV90CJJZZWXISNNEhvTTpDWiXEZpkuCUhxoSPlGEsCpRYAOfKE3bWc43iDuG3/Oe1s0S0lSjYB/8DrC7Q8THtFZz3HFm+B9GVuNy/iG0ini9cVrdnGiUkiw3LP8R+RHKKaKjKpZTlISE5Q4d7D4dQbEF+VoOtIYOZdKWR5u8fhMCg4IIOhEQTUwtYLjJCgCGQo3A/KTb0eGxXeDQpUQqd4NgUODEnGKdNTPypsUhieeW5b13gZP4dnoLJTnGygR7g6Q/Kp0pU7DMRrzjSbKCgRsQxgq3DLgDiNpdFcBeJzKsopqbqIbcggseRaKpGW42uP8R0Gj4aQhRUq72CdQ3UnUmFvGcOVTpmSykqlKOaWsD4SNjycW9IepXAdtML/9IY85jfgWJibIlrNizEdU2MEFGEHhHGOxUJaw8tZsf4VafpFjjbHamStKZOVKCkEqIBJJJDX0AblvADaM1bQvfiZ9c9PJx+Ub66RnQRvqDyI0iWgqc6A9lCyh1EBOE+IBUyxmIE5NpiR0/MB/CdemkGJaGUSNDrAmRqZKMNxISorptLMyIyWjczI1IBiJ4TQq2iKYDp6RZaIJ3OFhzLNOffaUFIl06PydoX8Wt9YX6ZR7SWZY7ySLjZ7MOZhp44xBKnkdmFsxU50Ooby36wF4YkhVXLBIdAJDjdIsLdL+UdBbVNNvgjjMXe1YMKrcHEPUGAzJjZh2afVZ/QQ20OHiWAlIASPnAqnxZXb9mpNnYhIc7Mb6C8MZEZVZnPxR2q753mSZUWRaIUraNpLkwIRcmSZSb8oB8VVpQlKQQl3UonRgN+V/lDBMPSOVfaJinbns0fC4BLahJc327zQ1bU9dQAyASAXA4gymxKprVKRTBKEoV3prOogto+mhbxgpUcGVC0AJq5uYKJLkh/SCWGYhJopUuWexQojvOsBSleh94YajEwmV2pIysO6SBc81QWtc1VbFMYHbbmeVAw8+5+c5+J82mnCRVqCkqsiaXcbpCjuCWDm4I3jo2AVKlIIWe8hRS51IDa+sKOK1siulLSDLXMSkkZSXDeOoeJPs6xRZCZMwDMRrf8oAHsIpcA1KRYjDDkfzJUE+Ubjt7e06ApjtEJS0Ts0aEg6xmzwivxLi6pa0yknK6XzdS4HVg125xFh2I/idkteYKFiS4CuV9jF7iWlQrs1FIJzAOeRc/SBWHUiO0mDKAxYJ2bm0NArojqKjU5DxHw+pJMySHBupI1BG4+ohe4gxNc5MnOluzPe/mFtfAh26mH6hnkKMpRJI+Enccn3Ihc4xoAlaVotnLK5ZtvB7w3aVyHAbfHBgXp9QdNvzirhlSqVWyVo/MtKS2hCjlPsX8o6+Y5Pg1J/3MqYQVS5agpQGoA0IGpAJBIGwjqtNPTMfKoFrFtoN4mwdlK+kQtqD0tSt6zYqjXPEplRquUIzhGJI8VK2pShJUosEhyTFqEXjuqWjJKJzJUSpx0ZgeYDmBUKfUfEKq6mCwBW1JnTVLNio6cgLD2izg8tKJ0uYv4SFItsUMtPygbTrBvF8oBMqUCylDO2veLqTppZh5xs4IBWaF6qdJR+X4R8w2ZLmssZc48MwfT2gvLT1hT4WoDnK9mNma/1tvDWhN4zKiYbAmbV0hvKciSpSDFuTFN4mlTDFAMQRkxMcl4vRLk1Kk6AlISL6qKX6FiQekdXWpt44lxdV/esQTLCwr8QXdwydBbfXT+WH7BcuT2xBVKhVcDvHaXhUqYtK1I7zu43Ja562HpBBCUK7mRXdWWGUtyCs2jW5wJ4dr3VNkTCDkNlpNilYJAcaKAt6QTl4SrNecpUr+Eku3IqfSFKmpW0ueOOY95W3WVPucqVLmFICSxvqz+OkUeAJoNQsABuzBG/xEEEF7OPd+UR8U4snt5FKlQSFnMtRLJypdkg8yf3eEsYgqlrDLTNYylMiY9mLKI8LlxoQ+4Bhy3oNUpMG5YbZilzWAYY7czvqld28VV2j2TUBaApJBCg4I08oxIjHPODLrK9ZSibLKSW3B5EaGEquqihZSbTEWURoqGniOdNTKJlB7HPZ+62ojn0pBUCej29Ift6YK5M0bJMgknaFBipUxNlAuD4af8QerJYq5DCxOnRQ/fvC5T4MtaVrA+AAsdTzIHv5Qb4YCkuD8C7pPIjUeLfKLVUCjKciWuAuMryIm4dUGXODFlJXkJ5OchPVr+kN9FOlU89lzEpWpgAnMQx0zEgtCxjFHkCTuVzgr+2YpvYwJvqQTcFz00+Q9I0GprUgaYaqur1G87Kp40IiGkqgtCVDRQBHnFjK8ZJGDiKgT0wp8f0IMuXMGqVZT4K/yPeGwmFHjtSlGRLeylH1GUD/AORgdp/2iGpZ1iKFFR5lS3slamcbbEfXzh8wvCZcogIl3T+Yi8LGASBME2nJZQ7yVclJLOPaHLBq1S0ZVhpiO6sddj4GHLlmJwJa5bUu3aEqaTlGXqS3iSYtJlxX8bRT/wCvy8wSEqNgX0F32N9veBKpMQAJ4ELlJG0emNe0B0IY6dYzNaBON5YGK32i44aemISDnmuhN9HFz6RznBOB1zlJKJ4RZNwC6Sp7AuL2aHPFh99qLB5co5U9VfmPht5QUwXCjLK+8Mq2SADcKDrT8iPON+jQehQBHJ3MW8lRm1HjiV+HcMl08vsgljqVG5UTrm539IMCkR09fpA+dUIJCknKs6hRZBU92IBKFHW4Y30YxTqcYmJHdSkc1KWlvnGXVtK1R9Sb57xwV0VcHbHb6Slx3QylygFJ3DKtm7tyATo+jbkiEfiDhNMpLy1KKsqVEKbcORpqDDVU1KpxZ8zEZlkd1u6WAYWzByd8ugifHqJPYzJhJS2WWgZR3ibG78kk8rxp2tGrTxS79/b7EUqPTcl34/rn85P9kGJvJXTqUc6FFSQdkFhb+5/WOggdY4vgVamlmdsQonROVTNdy/NLNaOx01QlaUqSXBFozPFbU0qxbsf3lrWoGTElUIWsalpBmFCEjKUCyQH0UTYdR6Qz5oEVsoCYf5w7dQw+TQlTbBj1E4beB6GquFJudddnZj1VBPCJeSYtA0LLQ/Iv8tPKAXZFC1kA5eXI7HweGKenKqUpx/B5KHvce8HfGIzWwNh3gDiuTLUhQQXUhZWeTKYK97+sKU8WhgrqZRUtIH4l2bRi9zAGUCqx5/v99I0qS+Ubxi3daQKR84cln7tKu/d+pt5QUS4gVwUkmm/vU3t9Xg6UxnV1xUImaWyZrCxxzJ/BE3Qyzmfp+2hmMc/+1GtUBJlP3VZlK65MoD/7vaKeG0TWuFQfYgq1Y0l1jtE/A6gonJmFTKd3JYOTueXtHXFkJmpmJ37ivO6T5Kt/dHG5YAlknd4f5GNTAJaFXAQl+bgByfBV/KOh8ZtQGRl9xFPD3aplMf3mN1USqWpJYOGH0vCuJpFhsLdPzAeRcQelU8tRCwX3AzOm++XR4BYtKKSptApXuc31jCXHE07TdiDDGCYgozUofu6AeRPzHtFnifEDKkqCfjWciPE6nyDmA+EyVJCVE3K0+9vkY1rAqdVpNzKlOlO7q/N9B5Qxa0lqVxq4HP4QN6NOdPeT0kv7tTKLd5KSfNv1ihwzikwmZLSXUUlSTvml3AD691x5mL+PzCaeYEllEd3x2hOwGv7IiYl84+HS3N+sdLTp6wWMxmOCFEaKiUyiJrd7bmDdn2Lu3jA+dgKMgUJgGh7Mtmbd76g28oyon9ql1EBSFO7d0A6sOfw2/W8i8UlWIUDo5UO8CXBYAd4bkDnCPTrINdvw3I9I6xTVor8r+sglIdeRLDKHmkAWSwtbc2fo8e8WKI7KQLMkzFggPmVp6JHuY8E38JRvmmKGY+AcgFm1B5HTW8AaiodySSo2Dl+g9obs6el9J5xkn3MXuBmn1M7ZwB8oRlYVmpAW+MEk9XYewh24BqO0pW0UhagehJzfWKfD8pAkJS4ICW/X6mN+HlCTPygMidtcspLhztfRvCM/xZkqUyh+Ibj5QlujA6hxGzKRuIVsWriuYAgvkURbnZ/LbxeDGJVanCEfEQ5P8I/UwGmYXlOYXe7E79D46xz1MqOfwmpRXG5k9GrtV5WZmUrqH+p+sW5sgmWoAnuqLD+kuP0irhVPllmYp3VdgdhoD7xYVU9kg5kmwK1FmF7sCdb2ixHZZ5380oYvL/EIl/60wM/8CWCSo+lusI1TMCJkxEvvXyJL3LlvfTwJhtxqt+70y5iiBOmsDzD/AJU/0p97wn8O0qZq1zFh+zSOzlv8Si7ZgLkAA2jWsqTaDUb4R+sE9wE8inc9v5nTcBkCVTy0A5mTc8ybk+pMEgbQJwSoWqUkrGUtv+gFoJBvOMyoTqJMnGNpqo2jnv2ppQRJL/iDMGH8BZyeXeCb9YfyYU+N6dCZCglI7SetCH3LF28By6x7wp9Fyrff3iBuhmmROfUEgLylnVq21r6eEONNR9p2SpSSQt35JOhv736QHwtKULUrUS0qPjYpT6kw6cHoKacP+ZRI6jSNG+unY6s5jqUkoINI4hSmlGXLAy5yBbKAPmYoYwhKTmV8K2e2igG06ge0E5/agjIlBG7kgjqzX8HHjEeNyCZOZ3KSDo1nu17WMZinJGe8BTbD5gKbiDBIALB9ruxa3RTRlEpUpOVQsdFZu6q1gTsXve3WLEjDMzOPL/MWkSyCQzgjQwQVggwI1UphjkcwZXSBOmS5T3Uq5DulP5gX6AX69YDcfYemRPQqWAlM1JLbBSWB9QR7w6YDhwSpU1zfuoB2H5m6E+yRA7jqjExMpKwkLzKKe90bluSLdI0rW/Za6DPlHMyK9HIO28XqeQldGhTEF1ImG9yLoLsQLFXL4YCyJSgsjL39ADsdLwcwyiKZNSnOkshCxcsFAjRtSH0iIqqFAJCUuQ+d2s+XQltX9THQ06iKDpIxEGDMctkmX6QpRIqV2aTKyBwD35hAFiHBF/Ak8oUaVGYFR8E9GF26uR7w2UtEPuE6UVJzGdLUQFAlgznmYEYhR5UjKO6n2u5Gpdi8Cp1lNXQp/wBf7ksjBdREL8M1uaWUbiyhux0N7M31gzS0eb8ZT2vLTo3JR/mPtCKkqQrum506gi4PQhxD/g+KonJt8QZ07iMPxq3em/VXcHv6TSsKwZdB5EJ0MsgOouo3J6n9+0Q1ZKiEDVRYdOZ8heJjMyiJsNkk/ilJJIZI5DmX5/JowU8xzH3OkZm88DKJaAdGBYsG3choDcS1wlSFLXcgp7uxLu2m7fOGCqnkEJEtRJa9so8TqPSOY/aFiE9U8ylBpSSMqR+ZTAvzJuQI0/D7Xr1gp2HJmdXqlEJHMElUyrmKmz1WSCTyA2SkbCLvD8x7pQ6+0Kkj+UDVuQyv5xTl0U9UtQUlUuWkZi6VZleQDjxLCDXD5IUtYCRll5b2DFgwOxygnyjo7+tTFLpU8Y9uICxt2Ymq3b9434R2vZvNPe5MNIvpIEDuFPhUzFJYguSd9X5aeUHCQNvKOTqrpYiajEZOIOC4TOJJypk1c0f6dMMiOs1bBR65Q3mYcZxISSLlrDrt7wvYomVKp1SFF1dmVHqouSfEqcwG0bS2e/H4d/pPaMsNsxUwijM2YmVnZKmUpugfzIcj1ho4lxBdPLlolKyBT33AS1g+muvSFDDq1MpcpZd0km2quQ+kX8QUZiVTp6u83dSDZA5Dn9Y1jS1VAW4/mV8QqY8ohfh7iSd2a1TT2gSoJcWYs/xMx5enOHKTKM6WHJCFpuCASyuohd4EktSqJT8UxSgC38o+aTDLIWtjmypL2ALgDa7C8J3JUVDpGMGBRgaY239YOpcyTlUe+iyuvJXgReJqsOyUnvKLDoNz5D6RYn0qZqXLKUNCCzeBF49kyUywTlzE67k/7jpC5UZz+kN1dpcp1IYISqwH5S7DqRaELHsXE6flWlYloLIUAS4dJzMLl2J12T1g7xbWppqYplpCVzVZQAOfxE/2vCNOxJLd0H0bzPeY+LPaNzwiyDg1SMjgTMuq2DpEuVISMq0kaCw2Zt+cbdqVSnJSoJcEBeYHKE3y2d3GmrGJOFpgnTVpmICz2Syi7MQHA+frAUVYSAmyhqbWA6OPA7e8aI8PBcgj0xPPenpqByM5l5DElySASCUnUAMClxueerxp9/mKmEzP9LLlbIbMNX01LlyfO0XFTHw2YoWzT0JBKRmYDMe9yf8ATeABmqGrcnIBPqRBrez0Zx6wNxddTT7DEt1UmyW27vpdPs0e4VViTNQtQJQe6trEDmCLgpN/B4lwhJmy1JJdSVXfUvcKPuP7Yuqw7MlPN2V0PPw38oZqsjIUqcHmBVWBDJzHmRhYJSc5WlnAOhGzkaiCcunmlbqUBLAslAufEkewhLwXG10/4M7P2QsFJJ7mti35PcPy0c6WoEwAoW6Nikgg+escbcWr0Hwdx2M1Vr9Ub8+kxdd3mCVMNVFOUDlqxPk8DcVKCDMQkFeVs6WJDX9f1gvMWS4ykhtbEHwvAjiFapckKQklebmLBjtvba8CQeYAQicxepVzUqUpQUO4pXVVgO9zhawusIeUCBnZiRuAWD9QSPSNaPF56FiYqaZstRcoJex8dIGzJ6CtXZuBmOUK+IAaA3jYFsy5zuPUQtrdpUYrwewnV+H8qJKSNVAKPmNuQEXlTH0gLw06qeUT/D7OfpB1CQBGLVHnOZIz3kARAHiXCFTHUhIKikpOm+9/AfswyQu8bVUyXTrMtXZgDvL3vYJT/MTvCtqG6gCyXqFBqE5dVVpSv4HUjugdRqfLTygvh2GrnBMyetKJRvYuS3ICwPibcoHzMMMpQQsd85XGpAUym8b36xfocSlSwsKJWUk5EpfKT1IsA+sdOSzKBSH4xY0kJ6tc874nS8PYS0plNlCRlF2YdYtSgtnIvyBf0do5bw5ilSupRlmLIfvIHws4Hw6JF46qZpFgLRlXlq1u+hjkneVRw66gNpJIkAfCkJJ1ygRiqdLJzkkg2d9eoFjGIWPhu5vu/rHkqY1gCPHXqTvCu8tmc+4/qyuqTLdxKT/5Lv8A/HL6wt1FjbTT0ixUVPbVM2aT8S1HyBYf+IEVp5c20Ed3ZUulRRPaY9VtTEwpwxXmRUy1WZ2U42VY7+8ZxHh5RVTUJFis5W0yliPQFoHzJBAFu8b/AL8oIUK1Ku3QEb+ZitzWNE9QDI7w9rQSsdDNg9oTxmV2dJTyQ1yqYpvHKL+toX62Wx87xumeZhKjptqwH0i7i8kBSgOQPygtAnSNXJgayqHbScgcQfg83s5xB0UG8094fIjzhtTOuyWAWARpqkCzvdx4wm1YylK2dmLc2v7wxpm5U5bMk90i5v3kZQXLmwt1hS+UA6vX7/SXoHtNaqnIIa9nS5BAG4I3b2ME8Lnql99Cg5DqQqyVf1DQWFiL830ivOM1Xd7FY7QOBlWGLX5MD5ByeZiShwKoWwWOyA3Vcgn4gAFG1ge8YzatZCnmI/HeHC77fpHWhxRE1AMtQOxSSHTo+mrQCEpZrM3apUEuWBDsbMUv19ouIwZMuVNTLtMWhSUrsFBwwCWACB0HnHIamjm00wBSVoW5KVMU6G5B3/zCdpaU7hnFN8emeYwbmpQXJXOeY41FDLkVU5JQAlZC0WsygHA8FOPSAmO0aR+IgMd2ijXYxOmhPbKz5dDYKHgQAH8Y8QpUxPxqKRrbbr8o1lt6lAg1D9ImAKw/4voROs8K1CJlJJUjTKARu4sr3BgoZXWEj7NagJlLlFQzJWSB/KoC4Hi8PCC+8c1dUwlZgJqUixUaue/zkQEAq2WKqoyEPJpzmVyVNPwjrlFz1UIMVAVkIQQFGwPJ9/KF3iVP3ajIlryC4UrWYtStkbZ1Hc6coUtVy2AdzsPb3k1Tt7RF4xrxMqpjEZUkJcHVgx8ncQEmTw1v8RYXgipKsswsuxUkbZrsSdSA0O/CuEUyUJKxLVNPeTmU5A1FiWBaOuW/oWlAKgz8u8UqWdep/wAlTj+PlPfs9wtUpCp8yxmMEg6hOr9HLeQhwLC5JA8YGHF5QVlKu+G7u9/+IF45iuenX2PxOxL3Sxtbq3LWOfqdW5ra2GMwoC01wO0aE1yApQJbK131Cv8AMVqzE5fZTVBQdKVbi+VL2HiY5QrGZxUFTDYOAwYX589d43XWvLXcuUN/utqLbmH18NxjeANwp7SGhDJ8r/WL1GA45an9/vWKKDZhFuWdhqd+QjrcbYmYJcYrL7qLCL2LHsJBA1IyBuat/IOYzBZIKsx0At/n97GB/GNYFzUoSBlQgq8zo/Vn9YQuW1MtId/2EZpDSpeaUKPw1nll+bQVrQ81J/iTA/Cw8mb4foYv1aieyVZ9PaGWO8Eo2gytlfhg8jeDOC1dNIkSJ6iozu8kZipWUAqT3QAw28jFOTLcKB3t6iFyYTlIcguG8/raE76n1aWCeD+8Ih0PkCdfw3H5U5KikvlVlNjZ9C3LS8Al8eykqXmSSEnLbWxN7dGjnFJWTZYUpCvistP8QfpEKpjqIKgSdg1idPeMZPDKYJzuIU3bY2nYKPiaSsFWdKUaByxPVjcWjXiLDE1chge+O9LJDEHkd2IsfKOQiapJABIAPw79C4h44Yxhkd9SlzFFy9zlFmTFKlkaBFWkdxCJXFQFHEUKmWpCiiYkoULEHX/I6i0SYJXiVNuWQsFJL2538WbzENPE1OZk1S1A2SGcWZgSx5gnzhYxigQpLyhlLOw2Idx1BH0jYHiC3FLRUXn09ZKeHPSPUQxr4HVlnMoWmJ7h/mRqAfBXtHQkCOa8KZ5tGCkvNkrzJBDKChcgncKSWdt4fMNrxMQladFB/A7jxBjnL9fPn02P37iO03DEn13llJherVCbVla/9KkAIG3aqGYk9UoZv6oYXvCvissy6Seo2VMmKPkVZR/4gRm2vJ9ePz/qGKa2CxJxOu7WcuYzZlO3TQezRHKXkVmvq46FrRqiSXaJqinyxujAwBNZqWqmRA1bOWtQILKZ3dzG9FPmJBSRmCtfJ9ejxYCwgqUWN9foz+F4ozwqY6hZWo5kF/0941ABjicaxOcS2qpUXBHcOratsxP7tGTJwyaWKwB0CQDp1LecRCmJSQpXe2eI5SDmblfzNvkINSXLiUJwISlJvfxPQCLCTsNTr4bCKqLC9w9+p5eEFcCozMXmOguTGk7hQWMoFycCFJc7sZClKZyN/Zvl5wnpWVFSlfEpyfMD5Qb4qrRMnJlpPclgP1V/j6wHtClshZjWbvx8oSq+2gdoXwn4Jg5j9YvzP9OWTs0VcBS4X4RfDfdx0HyMHf4pCcSuF91R6gwBqFtn008d2+sG1fAoNygDUyznAFswb1/4gVUZpNPH4hBSyU/CCee7cvqY0mzO8H312cRfVKSjKSCTd07F21iHMdW8OYvvCSmUImIQVEEMCOWrCLmE1YSe+STfKSMwFj52N4rImMrRiBfzEWZU1KdEgKIsXtFiMjE8p0nMJUtQoqfPmPVyC297kHrFqY+VazluWIt+bvBhycRTpa9BbKwy2I8yT8/aL1egGWFDX6RnOpV8Tr7YirbhxzL/AA+exmIm/wD2py+ymckrABlq83KfSHymo0oKimwUXbkdyPGOdYe6pfYqU0teoBDgn4T0IYEeEOeDVqygJm/6qO6vq2ih0UGPmRGfeKTv37/Lt9IgwC1D6HcQkFQh8S4itWZKipnLAgAMki9td/SHsbQmcR4WQJq1qTl/IXJUo3LX6nblCFnpD7xmiQDkwAmYCc3h7ACKlbNJ0jQKMaS0pUMouSefkL7tyjcpJlsw9/c9KlheeJWpndSVCyruObs3vHsmlYGzsbX05PHk5GVQ0PME/vdrRIZQL3ZN3P8AwNo0hOTJE0kIKmB1Gg/d+caS7qUrZyB/baLctaQLuSBqNbep66xSRfvDQ2D683g9ufPKniEKeUZikpSOgHzMMGI1IpZaZSPjUNfRz5RDhKE00vt5up0Tu12Grgq+UAqioVNWZi9TYDkBsII569TSPhHPufSW/wCtcnkzFi/jGT06eDxspDMW1SfrEs9HdSeaLw5sIHTLuBKZ25PBClOaUR4gwKwgstPUQQw/Q88x94FU5zDU+J7RTACoLDwP4gIRNAA7oLfvyMEKmRlX4gmBuM/lV0BP1gb7qZLCCKt1rUXJTsdzb5RYpaZwwQSW3NjuPnEaZ5DlmuBrzdo0zLYOS/PfX2hAbwROJEmWt3UWcM3OJilZDhId7Fth8/8AmIgCEnM7EHKTz394jplqSwfn79YKBK6pckjLZ0kEAnmTra3jBGVPLNqOcC5KFgZikEXAFy94nw+rUCFaKBcf1C5tyPKF69MMMzX8Kumpkr6x/wCFaGXMQFAgKSRmDB3S93/mSR6Q1/dkakRzjD8U7GciaAyFjvBrbZrbMT+3joSFvGBdqwbJ7x90AORwZ4TCdxpMAIAcqOpP5U6AJ5Zi/pDgiFTiGjzJVMO89CR0SklPzJPnCNoQH3haONYzExSQNSwfXkNzFCfKIBVLPduevJh6xbqJbqYnR/YmKvaZHSb6HQbeWkdPbjAyJn+KVC1QA8SKRMKmDCwd9/Bo3lqsoFwQrVrfqP8AEa5Mqn1O3JvWMQsgg6jfX96w1MmT1i+4VB20PM5rWi5w5RAjOv4UCz6Pqx8Bt0EDayaruoS4Gdx4+cWqqt7gko+EXWW+I/v18osgY+VeT3lwQDkyTEq0zlBX5U2T+p6mNcrhI5kxosMkRc7O0s9TGkiLTUKsEcsSTLdbLZMvwVEEwd0f0Rcqb5egP6xGmU6fBEQvwy7DeeYLLBUnzglRIZRDfmeB3Dyu8B0MFKGYM6x5+0Vqyae02r2Kx1T+sL2InuEi1mF/3yg1MV+Ih9xAfFEZQt9Q7W8w14E2y4l23zBEpbi7uR8ukWy5YsX2fTr7v6wOlzFdm7F+b+/QXiammEsM19r2eEgIswlqekuzAZdzdydLfvaMBSbZbi9h1OsVpqFLVfRrMfH/ADEkmUzgO7Xfp/n6QUSpkkxLJ7q9tN7/AFMaCSVKezD577R4sEgOpn6+hPKPe0uACHAvq3lEsuVhrZtNQZjBRyQUUoI+KZMSfAsPlDzgE4mSAr4kEoPXIWfzDGFrhynE7scukgKUrk6z3fZ4baemyFTfmOb2DxzV42+k/fM6PIxiTCAnEdkykD800Fh07xgyVR5JoxOnS0bkkAnaxf2BjKt86xiQXFPzGch4hXkWpwWU5Hnf5vDDwHwUipp11dbN7ClQWzBgpZDA/ECyXIToSSWG0dAxXgzDaubOpEzJgq0ISpR7xyuAUuCMirKSSBfvCK3BfD5m4ROpJ02VkzzAoAsZCpay5KnuM6M4cJsY66kCiAHmZFzW6zaoKkcIYRX5pNDUzUT0upIWFMprHuqSCRa+U25Qg1uHGStcqYQFoUUlJO6T8usdY+zngeVTVSqgVkqeUJUkIlhPdclOZRC1agHlrHOPtBpQmvmETkThMJmlSGyjMVHICFG4YesEi0BYl3ciRcuQ+psHJ57xGhA18OX0hywHgiTWSJc9dfJkklTy1tmDKKbvMBYgctCIM032WylKYYnIUSbBIS56ACY8M29RU5kMJz+pQzQQWj/RH8pPrDriH2ZS0qCV4hJQrQhSQCLEuxmft4tJ+z6TmR/6jI7qWbu3/wDchk10wN5AG5iZLDqb+oewj2XZKC1i4PpD7QfZ6jvLTXSlhL5ilIIS/MhdtIhXwPKKUp/6hIsXfu3vp/qQPrJLmc94fHf8Hhn4MwFVXUze9kloSCtXJ3YDrY+kH8M+zRModoayWUH82Vk3/mztrBrg7h0U8yeEVUmemagBcsajKSHcLJZlEabiPVa6kHSZVdhA5wjCFzESk1EwTSWQovlUrRnKMpc+D7Qg8c4TMpZ0yQoguAoKZnSQQDp5M8dGpOBZJqpKhVS1CUsLEtLFSsrkJfNswe3OAH200/46JnahYUMhlpZ0BDa31JUeWkCDZbAOfnLExK4IoqWfUKTWzFSJQSVatmIZhmNw4fQXZhDLWcDUNVLXNweoVMmSw6pCnCyOac6UqB5O4LNaAfA3CsqqE7NWS5BQpKQJjOoXLpdYtt5w88NcCppqhE2Ticgrzp7oCe+NClhMfvC0LsSCZTGZyipmKQculy531t7ARUSlblrlub+Gmm/7Edl4u+z+TMqZqxXSZAmqzmWoJdCilypysMCQ+n5jAOV9l0gOP+rU9/6Xb/8Ar+2i6sAJRlOZU4Y4IkfdE12JVCpMknuJQbqYsDoS5IsEhyLwTk8FYbWoX/0yomCfLTmMqa/eGzhaQoA6Zg4D3EM0/g9M3CU0k2skrlyi8upDAIZRyg94pLA5dRYjeJfs34Vl0YmT/vUqeoy8uZLBMsWUcxCjuAbtpHtZxnMsF3nPOBK5SJq0LYFXdygXKk6vyYHTqeUdDKAdI5dVUqaSsmJM0zAC/ay7JWpQCiAASzlRGu0dCw2dmlpLEOATmLm8YfidIB9Q7zXtqpZd5sY2k08xcyX2Sss0KCkHZw+v8pDgiPJqvKFlXGUlM3KCoMfj2F7HnrGPaq5cMoziNVELKcTq9XKANQumEk13ZJSq/IEozXcDVn6OYRuC8FqJOFYkapCkLnpmq77BR7igonxL33iTCMapJVUZtTOUiamWpQuWW+oU3xKOyTr5CLeG8Xmuo8RWvLLSELTJlkjNl7M637yieXhHT0a3UQNxMpqLJnbbbf6Rf+wymCJlcLPkRz0eY1vWObSJQRYJDH2djq+jPHT/ALIZ6ELqytaUgy0AFSgHbOTcm7E+8cxlhytrAKCeltfkIMGJEGVAMZuBeEkYhPnzJx7OlkAdoQbqLEtmPwpAck6szcx0Th84OJqBTyl5wsBKj2jZnt8SufSEv7J8dkITU0dUTLl1IfOSAAopyKSVbOGIJs46iL+EUiaarly0zTNR95QErLBwCBtZrH9mD4PEou+TNftJojOxUy0gZl9igPzVb6w2rwbC5M+VSzElVQpIZbqDPYOxZLnQMesLH2hVRlYsmYm6kKkqA/pY/SC3GE+nmzZdTJm/9wwCpdnSEhRCm1BBAD6GDHJCj2lRDuF4dR4eDSFSlLqPjJ5KKkpdrJFyLdTCZiXBkz7yulksrL+KkqLdw8zo4Jbq20a8F1wqJ/a1s890PmUfiyEEJ9yWjbHeLFKrEVckqSkTEoAcjOhJDhQfRVyx0cco8quHIHP8zx2EZeHMEXQYfUIqlpHarORALhJWMqQOpLEgcvGLXBPBcyjqVzlzULCpZQAkEEOpKrvbaKPE9NS1Z+9IrAChAaSpY+IXAylToURYgC9oE/ZtPTLxCfnWEgyixUoAfGjRzFfMyMc/PaRxPeDU/wDqaHG80/8AisQufaIj/uZ5Ac9qq3nDFwjPSK+WtSkhLzbkgDRe5tALjApmTalQ7w7ZbFJ2ctcbQQbPn2lzAv2fcMy67EgiYCEIlqmLSPzAFKcr7OVAltgfGH7C8dpTU9hR4SFrlKORQKEkBKiCtynuhxuXLiOe8I8QCgq5dUylJKTLmp3yKYkpG5BCT1yx2bhekohUz59LUIV95SM0oKGZJBUolIfMn4lEpI+UL1xh5ReJznjejnz8TSmdJ7A1AloSCrODfI4UlgWKh7Qx41XYbhBRSii7dZSFLWpKSWNnKlAuTyAaAv2n4wlM6kpZZUo0uXNNIvnBlsxN/wArk8yNWgl/9dUVShP3+izrHdCwlKgq9mchSQdWuHgQkkQnxDU00zAZ0yll5JSyDkZsqu0TmDf1crQufZ6kDB8VYu6Vk+Jk6ejQe4oxqRPwSd2CEyUhSUokukKARMQ/dTpuWEL32fzkjCsTSpaUqWk5QogFTyRoDreLj4Z4DLe8W+DMLzLJWEMoCz6ZVE2D3fytHSUACwtCHUzOyopapJSlS1Osuyi+rNyPKN+CaqZ2xSpZUkpUWJ3BDN8oxrxTWzUzx2+U2be3K0z7cxtrD3FAlhlLnyMcrTMIIUGcEEW5dI6lUIzAjYggjxjnGLYTMkE5gSh+6octn5GEfD2G47x+3Ybqe8qLmqWsqUXKjcnrBKfI7JBUWGUMG38bb39YE5gd4syZoUkImKOUFxu7bHdo1BtiDvaTFRo4E9cpZSk2yF35H62EDJCCZSlWa4315+NoaJ1OZsspBYEbpbwilT4YUyuyURcKHQuXfxeDpWXHvMRkYHEkwPBkGfJRMXkl50hZIsxZ26n2feOoKwWqo5om0lOirQUlKFdolJlv+ZjYlrOOujxy7DJi+0TLm3ZSVBX8QBctttpB9VfMTUpEudNSMrkIUpIP9SQeusPCrnGfSC0HG0ZeLUzBRU4ryg1nbAoZswR+bNls3hb4YXaeVnqppcMlIHjYxWxCdmmoKu8SoFySSQLXO/OLuFJR94WrmprH+Xl+9Ynroq5z2zJFNuIKwOwUnlm+RiGaR92B/hnRcwilZcwuL5st+YV72isiV/2azr+Kk66Of0+cMrVXV+Ig2BxIG/7o+X0jziKSe1dtYnqJYFSCU5QUJID72F4uY6klYI7yQDodGHhsWvFDdKKigdxJFM6CfQz1FGVU4Khbd7WOkV8Ak/gqBBL6Dy19WixTY1IEvIqagZg5zKG+rl4D0+Py5JYfiqdh2d3t/EzbB779ITa5qFCAN8wulA257Snik+WiWJSv9QqISBsHIvy184yhROlTETkLUlSQoBaSxD7g7R7h2HrVPVPnJ7xLpA0T/mD0ymKt26QCrc+bEqtLIzFzGK6ZNmvNWpalD4ibk9fAJiWSrtEZtLlh7RVNOBOMxXwpzMH1LEnpoT7CCVJPQnMgIYlyx3IIDcrgvBWcADEGATK9IhUyWsXd1N8rxIKFZuUsEJAu2n6iDNJVIyEpTcGwO/XTx9IsSsQl9mpU5IS+iNVHo1t99IA9dtwFjNCmwcEHeLIB1fwi9giVColZXfOPT83s8UgrkN/K/XSHDhSjQgGZmSqYbW/KOQ5vzgFZ9KkmdI9VEpY7wsvFJX8Xsf0gPUS5Ki5mq1d2LgcgWsLxkZGfTtVXgn7/AAmP125mstEhJLKJB1CgVDx7wJjSopaRYulIPNKSD7CMjIIKO+dR/OeWu2ZRGHy0juT1p8iR6NGi6cf/AJyf7P8AEeRkGVSO/wC30nmqluZFU0EpaWXMUTqCAxB5ggRCqRMtlqBYM5lh9twOg9IyMg6O67AwDgE7iayqJYVnNQCb/ka/iA8YcRqEFwhFy5/EVd2G6baaCMjIuHLfFvK4xxtPaOrnSypREpbu6XUNeRa3j1iCRiE4SlSxKQAsv8bjV+X7eMjIkVWG8qVm8yonrVmyoBAAcrVYjcMI8Rhq5qnqah0/wICgD0PMRkZFKlVsYBxJVRyYSk4XSJ0Sn/af0i6ijpgxtbof0j2MhMoT/kfzhtfsJclzpPMeh/SPfvUrmP8Aaf0jIyKi3X1MjqH0g9VBTO6VMXe6MwBO4CgwjxVNLUGM1Lf/AKE7f2xkZBQp9T+n0k9TbgST7tLVZVQtmZkpCQ3KydOkey8LpAsKzWH5SlRc8zb2jIyJ0n/0ZIrsBtCiKinBDZRl0ZBDe0TLxKXsv2V+keRkV6A9TPdYz//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0299" name="Picture 11" descr="C:\Users\bkdasa\Downloads\tulasi.jpg"/>
          <p:cNvPicPr>
            <a:picLocks noChangeAspect="1" noChangeArrowheads="1"/>
          </p:cNvPicPr>
          <p:nvPr/>
        </p:nvPicPr>
        <p:blipFill>
          <a:blip r:embed="rId6" cstate="print"/>
          <a:srcRect/>
          <a:stretch>
            <a:fillRect/>
          </a:stretch>
        </p:blipFill>
        <p:spPr bwMode="auto">
          <a:xfrm>
            <a:off x="6096000" y="3000325"/>
            <a:ext cx="1133475" cy="1552625"/>
          </a:xfrm>
          <a:prstGeom prst="rect">
            <a:avLst/>
          </a:prstGeom>
          <a:noFill/>
        </p:spPr>
      </p:pic>
      <p:sp>
        <p:nvSpPr>
          <p:cNvPr id="14" name="Right Arrow 13"/>
          <p:cNvSpPr/>
          <p:nvPr/>
        </p:nvSpPr>
        <p:spPr>
          <a:xfrm rot="20834749">
            <a:off x="6994058" y="3542010"/>
            <a:ext cx="1598955"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7848600" y="4400550"/>
            <a:ext cx="1178912" cy="338554"/>
          </a:xfrm>
          <a:prstGeom prst="rect">
            <a:avLst/>
          </a:prstGeom>
          <a:noFill/>
        </p:spPr>
        <p:txBody>
          <a:bodyPr wrap="none" rtlCol="0">
            <a:spAutoFit/>
          </a:bodyPr>
          <a:lstStyle/>
          <a:p>
            <a:r>
              <a:rPr lang="en-US" smtClean="0">
                <a:solidFill>
                  <a:srgbClr val="FFFF00"/>
                </a:solidFill>
              </a:rPr>
              <a:t>Tulasi Leaf</a:t>
            </a:r>
            <a:endParaRPr lang="en-US">
              <a:solidFill>
                <a:srgbClr val="FFFF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sp>
        <p:nvSpPr>
          <p:cNvPr id="1025" name="Rectangle 1"/>
          <p:cNvSpPr>
            <a:spLocks noChangeArrowheads="1"/>
          </p:cNvSpPr>
          <p:nvPr/>
        </p:nvSpPr>
        <p:spPr bwMode="auto">
          <a:xfrm>
            <a:off x="228600" y="34123"/>
            <a:ext cx="5638800" cy="50629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Caitanya Deva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Sarva Rakshakaa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Sankirtana Maya Prema Purushaa </a:t>
            </a:r>
          </a:p>
          <a:p>
            <a:r>
              <a:rPr kumimoji="0" lang="en-US" sz="1800" b="0" i="0" u="none" strike="noStrike" cap="none" normalizeH="0" baseline="0" smtClean="0">
                <a:ln>
                  <a:noFill/>
                </a:ln>
                <a:solidFill>
                  <a:srgbClr val="FFFF00"/>
                </a:solidFill>
                <a:effectLst/>
                <a:latin typeface="Arial Unicode MS"/>
                <a:cs typeface="Arial" pitchFamily="34" charset="0"/>
              </a:rPr>
              <a:t>Saci Suta Baalaa Namo Namo      </a:t>
            </a:r>
            <a:r>
              <a:rPr lang="en-US" sz="1800" smtClean="0">
                <a:solidFill>
                  <a:srgbClr val="FFFF00"/>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Svarna Varno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Chanda Naangadaa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Sanyaasa Krt Samah Saantah </a:t>
            </a:r>
          </a:p>
          <a:p>
            <a:r>
              <a:rPr kumimoji="0" lang="en-US" sz="1800" b="0" i="0" u="none" strike="noStrike" cap="none" normalizeH="0" baseline="0" smtClean="0">
                <a:ln>
                  <a:noFill/>
                </a:ln>
                <a:solidFill>
                  <a:schemeClr val="bg1"/>
                </a:solidFill>
                <a:effectLst/>
                <a:latin typeface="Arial Unicode MS"/>
                <a:cs typeface="Arial" pitchFamily="34" charset="0"/>
              </a:rPr>
              <a:t>Saanti Paraayanah Namo Namo   </a:t>
            </a:r>
            <a:r>
              <a:rPr lang="en-US" sz="1800" smtClean="0">
                <a:solidFill>
                  <a:schemeClr val="bg1"/>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1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Radhika Bhavanaa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Rakshaka Rupakaa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00"/>
                </a:solidFill>
                <a:effectLst/>
                <a:latin typeface="Arial Unicode MS"/>
                <a:cs typeface="Arial" pitchFamily="34" charset="0"/>
              </a:rPr>
              <a:t>Raadhaa Krishna Samgata Rupaa </a:t>
            </a:r>
          </a:p>
          <a:p>
            <a:r>
              <a:rPr kumimoji="0" lang="en-US" sz="1800" b="0" i="0" u="none" strike="noStrike" cap="none" normalizeH="0" baseline="0" smtClean="0">
                <a:ln>
                  <a:noFill/>
                </a:ln>
                <a:solidFill>
                  <a:srgbClr val="FFFF00"/>
                </a:solidFill>
                <a:effectLst/>
                <a:latin typeface="Arial Unicode MS"/>
                <a:cs typeface="Arial" pitchFamily="34" charset="0"/>
              </a:rPr>
              <a:t>Raaja Sinhaave Namo Namo       </a:t>
            </a:r>
            <a:r>
              <a:rPr lang="en-US" sz="1800" smtClean="0">
                <a:solidFill>
                  <a:srgbClr val="FFFF00"/>
                </a:solidFill>
                <a:latin typeface="Arial Unicode MS"/>
                <a:cs typeface="Arial" pitchFamily="34" charset="0"/>
              </a:rPr>
              <a:t>... (Caitanya)</a:t>
            </a:r>
            <a:r>
              <a:rPr lang="en-US" sz="1400" smtClean="0">
                <a:solidFill>
                  <a:srgbClr val="FFFF00"/>
                </a:solidFill>
                <a:latin typeface="Arial" pitchFamily="34" charset="0"/>
                <a:cs typeface="Arial" pitchFamily="34" charset="0"/>
              </a:rPr>
              <a:t> </a:t>
            </a:r>
            <a:endParaRPr kumimoji="0" lang="en-US" sz="1800"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2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Kaanchana Deva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Krishna Govinda Namo Namo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Kaliyuga Taara Mantira Dhaana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bg1"/>
                </a:solidFill>
                <a:effectLst/>
                <a:latin typeface="Arial Unicode MS"/>
                <a:cs typeface="Arial" pitchFamily="34" charset="0"/>
              </a:rPr>
              <a:t>Kaarunya Deva Namo Namo      ... (Caitanya)</a:t>
            </a:r>
            <a:r>
              <a:rPr kumimoji="0" lang="en-US" sz="1400" b="0" i="0" u="none" strike="noStrike" cap="none" normalizeH="0" baseline="0" smtClean="0">
                <a:ln>
                  <a:noFill/>
                </a:ln>
                <a:solidFill>
                  <a:schemeClr val="bg1"/>
                </a:solidFill>
                <a:effectLst/>
                <a:latin typeface="Arial" pitchFamily="34" charset="0"/>
                <a:cs typeface="Arial" pitchFamily="34" charset="0"/>
              </a:rPr>
              <a:t> </a:t>
            </a:r>
            <a:endParaRPr kumimoji="0" lang="en-US" sz="4400" b="0" i="0" u="none" strike="noStrike" cap="none" normalizeH="0" baseline="0" smtClean="0">
              <a:ln>
                <a:noFill/>
              </a:ln>
              <a:solidFill>
                <a:schemeClr val="bg1"/>
              </a:solidFill>
              <a:effectLst/>
              <a:latin typeface="Arial" pitchFamily="34" charset="0"/>
              <a:cs typeface="Arial" pitchFamily="34" charset="0"/>
            </a:endParaRPr>
          </a:p>
        </p:txBody>
      </p:sp>
      <p:pic>
        <p:nvPicPr>
          <p:cNvPr id="1027" name="Picture 3" descr="http://www.folknet.in/SS2008/html/images/News%20and%20events/CM.jpg"/>
          <p:cNvPicPr>
            <a:picLocks noChangeAspect="1" noChangeArrowheads="1"/>
          </p:cNvPicPr>
          <p:nvPr/>
        </p:nvPicPr>
        <p:blipFill>
          <a:blip r:embed="rId4" cstate="print"/>
          <a:srcRect t="7037" b="7037"/>
          <a:stretch>
            <a:fillRect/>
          </a:stretch>
        </p:blipFill>
        <p:spPr bwMode="auto">
          <a:xfrm>
            <a:off x="6363730" y="0"/>
            <a:ext cx="2780270" cy="4419600"/>
          </a:xfrm>
          <a:prstGeom prst="rect">
            <a:avLst/>
          </a:prstGeom>
          <a:noFill/>
        </p:spPr>
      </p:pic>
      <p:pic>
        <p:nvPicPr>
          <p:cNvPr id="6" name="E-95-Caitanya Deva Namo Namo - Base.mp3">
            <a:hlinkClick r:id="" action="ppaction://media"/>
          </p:cNvPr>
          <p:cNvPicPr>
            <a:picLocks noRot="1" noChangeAspect="1"/>
          </p:cNvPicPr>
          <p:nvPr>
            <a:audioFile r:link="rId1"/>
          </p:nvPr>
        </p:nvPicPr>
        <p:blipFill>
          <a:blip r:embed="rId5" cstate="print"/>
          <a:stretch>
            <a:fillRect/>
          </a:stretch>
        </p:blipFill>
        <p:spPr>
          <a:xfrm>
            <a:off x="8458200" y="4476750"/>
            <a:ext cx="457200" cy="457200"/>
          </a:xfrm>
          <a:prstGeom prst="rect">
            <a:avLst/>
          </a:prstGeom>
        </p:spPr>
      </p:pic>
      <p:pic>
        <p:nvPicPr>
          <p:cNvPr id="7" name="E-95-Caitanya Deva Namo Namo.mp3">
            <a:hlinkClick r:id="" action="ppaction://media"/>
          </p:cNvPr>
          <p:cNvPicPr>
            <a:picLocks noRot="1" noChangeAspect="1"/>
          </p:cNvPicPr>
          <p:nvPr>
            <a:audioFile r:link="rId2"/>
          </p:nvPr>
        </p:nvPicPr>
        <p:blipFill>
          <a:blip r:embed="rId6" cstate="print"/>
          <a:stretch>
            <a:fillRect/>
          </a:stretch>
        </p:blipFill>
        <p:spPr>
          <a:xfrm>
            <a:off x="6400800" y="4476750"/>
            <a:ext cx="457200" cy="457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793" fill="hold"/>
                                        <p:tgtEl>
                                          <p:spTgt spid="6"/>
                                        </p:tgtEl>
                                      </p:cBhvr>
                                    </p:cmd>
                                  </p:childTnLst>
                                </p:cTn>
                              </p:par>
                            </p:childTnLst>
                          </p:cTn>
                        </p:par>
                      </p:childTnLst>
                    </p:cTn>
                  </p:par>
                </p:childTnLst>
              </p:cTn>
              <p:nextCondLst>
                <p:cond evt="onClick" delay="0">
                  <p:tgtEl>
                    <p:spTgt spid="6"/>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79793" fill="hold"/>
                                        <p:tgtEl>
                                          <p:spTgt spid="7"/>
                                        </p:tgtEl>
                                      </p:cBhvr>
                                    </p:cmd>
                                  </p:childTnLst>
                                </p:cTn>
                              </p:par>
                            </p:childTnLst>
                          </p:cTn>
                        </p:par>
                      </p:childTnLst>
                    </p:cTn>
                  </p:par>
                </p:childTnLst>
              </p:cTn>
              <p:nextCondLst>
                <p:cond evt="onClick" delay="0">
                  <p:tgtEl>
                    <p:spTgt spid="7"/>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sp>
        <p:nvSpPr>
          <p:cNvPr id="3" name="TextBox 2"/>
          <p:cNvSpPr txBox="1"/>
          <p:nvPr/>
        </p:nvSpPr>
        <p:spPr>
          <a:xfrm>
            <a:off x="0" y="20419"/>
            <a:ext cx="9144000" cy="646331"/>
          </a:xfrm>
          <a:prstGeom prst="rect">
            <a:avLst/>
          </a:prstGeom>
          <a:noFill/>
        </p:spPr>
        <p:txBody>
          <a:bodyPr wrap="square" rtlCol="0">
            <a:spAutoFit/>
          </a:bodyPr>
          <a:lstStyle/>
          <a:p>
            <a:pPr algn="ctr"/>
            <a:r>
              <a:rPr lang="en-US" sz="3600" smtClean="0">
                <a:solidFill>
                  <a:srgbClr val="FFC000"/>
                </a:solidFill>
              </a:rPr>
              <a:t>Sri (Ramanuja) Sampradaya</a:t>
            </a:r>
            <a:endParaRPr lang="en-US" sz="3600">
              <a:solidFill>
                <a:srgbClr val="FFC000"/>
              </a:solidFill>
            </a:endParaRPr>
          </a:p>
        </p:txBody>
      </p:sp>
      <p:pic>
        <p:nvPicPr>
          <p:cNvPr id="2050" name="Picture 2" descr="http://bvml.org/SR/ramanuja.jpg"/>
          <p:cNvPicPr>
            <a:picLocks noChangeAspect="1" noChangeArrowheads="1"/>
          </p:cNvPicPr>
          <p:nvPr/>
        </p:nvPicPr>
        <p:blipFill>
          <a:blip r:embed="rId3" cstate="print"/>
          <a:srcRect/>
          <a:stretch>
            <a:fillRect/>
          </a:stretch>
        </p:blipFill>
        <p:spPr bwMode="auto">
          <a:xfrm>
            <a:off x="2438400" y="971550"/>
            <a:ext cx="3124200" cy="3801844"/>
          </a:xfrm>
          <a:prstGeom prst="rect">
            <a:avLst/>
          </a:prstGeom>
          <a:noFill/>
        </p:spPr>
      </p:pic>
      <p:pic>
        <p:nvPicPr>
          <p:cNvPr id="5" name="Picture 4" descr="http://i1087.photobucket.com/albums/j480/Swami_Jay_Govindacharya/Tilak-Copy.png">
            <a:hlinkClick r:id="rId4"/>
          </p:cNvPr>
          <p:cNvPicPr/>
          <p:nvPr/>
        </p:nvPicPr>
        <p:blipFill>
          <a:blip r:embed="rId5" cstate="print"/>
          <a:srcRect/>
          <a:stretch>
            <a:fillRect/>
          </a:stretch>
        </p:blipFill>
        <p:spPr bwMode="auto">
          <a:xfrm>
            <a:off x="5638800" y="895350"/>
            <a:ext cx="3505200" cy="3886200"/>
          </a:xfrm>
          <a:prstGeom prst="rect">
            <a:avLst/>
          </a:prstGeom>
          <a:noFill/>
          <a:ln w="9525">
            <a:noFill/>
            <a:miter lim="800000"/>
            <a:headEnd/>
            <a:tailEnd/>
          </a:ln>
        </p:spPr>
      </p:pic>
      <p:pic>
        <p:nvPicPr>
          <p:cNvPr id="2052" name="Picture 4" descr="http://assets.ganeshaspeaks.com/blogImages/laxmi.jpg"/>
          <p:cNvPicPr>
            <a:picLocks noChangeAspect="1" noChangeArrowheads="1"/>
          </p:cNvPicPr>
          <p:nvPr/>
        </p:nvPicPr>
        <p:blipFill>
          <a:blip r:embed="rId6" cstate="print"/>
          <a:srcRect/>
          <a:stretch>
            <a:fillRect/>
          </a:stretch>
        </p:blipFill>
        <p:spPr bwMode="auto">
          <a:xfrm>
            <a:off x="1" y="666750"/>
            <a:ext cx="2388870" cy="3352800"/>
          </a:xfrm>
          <a:prstGeom prst="rect">
            <a:avLst/>
          </a:prstGeom>
          <a:noFill/>
        </p:spPr>
      </p:pic>
      <p:sp>
        <p:nvSpPr>
          <p:cNvPr id="7" name="TextBox 6"/>
          <p:cNvSpPr txBox="1"/>
          <p:nvPr/>
        </p:nvSpPr>
        <p:spPr>
          <a:xfrm>
            <a:off x="533400" y="4095750"/>
            <a:ext cx="1176925" cy="338554"/>
          </a:xfrm>
          <a:prstGeom prst="rect">
            <a:avLst/>
          </a:prstGeom>
          <a:noFill/>
        </p:spPr>
        <p:txBody>
          <a:bodyPr wrap="none" rtlCol="0">
            <a:spAutoFit/>
          </a:bodyPr>
          <a:lstStyle/>
          <a:p>
            <a:r>
              <a:rPr lang="en-US" smtClean="0">
                <a:solidFill>
                  <a:srgbClr val="FFFF00"/>
                </a:solidFill>
              </a:rPr>
              <a:t>Laxmi (Sri)</a:t>
            </a:r>
            <a:endParaRPr lang="en-US">
              <a:solidFill>
                <a:srgbClr val="FFFF00"/>
              </a:solidFill>
            </a:endParaRPr>
          </a:p>
        </p:txBody>
      </p:sp>
      <p:sp>
        <p:nvSpPr>
          <p:cNvPr id="8" name="TextBox 7"/>
          <p:cNvSpPr txBox="1"/>
          <p:nvPr/>
        </p:nvSpPr>
        <p:spPr>
          <a:xfrm>
            <a:off x="3352800" y="4804946"/>
            <a:ext cx="1117614" cy="338554"/>
          </a:xfrm>
          <a:prstGeom prst="rect">
            <a:avLst/>
          </a:prstGeom>
          <a:noFill/>
        </p:spPr>
        <p:txBody>
          <a:bodyPr wrap="none" rtlCol="0">
            <a:spAutoFit/>
          </a:bodyPr>
          <a:lstStyle/>
          <a:p>
            <a:r>
              <a:rPr lang="en-US" smtClean="0">
                <a:solidFill>
                  <a:srgbClr val="FFFF00"/>
                </a:solidFill>
              </a:rPr>
              <a:t>Ramanuja</a:t>
            </a:r>
            <a:endParaRPr lang="en-US">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sp>
        <p:nvSpPr>
          <p:cNvPr id="3" name="TextBox 2"/>
          <p:cNvSpPr txBox="1"/>
          <p:nvPr/>
        </p:nvSpPr>
        <p:spPr>
          <a:xfrm>
            <a:off x="1" y="20419"/>
            <a:ext cx="9144000" cy="646331"/>
          </a:xfrm>
          <a:prstGeom prst="rect">
            <a:avLst/>
          </a:prstGeom>
          <a:noFill/>
        </p:spPr>
        <p:txBody>
          <a:bodyPr wrap="square" rtlCol="0">
            <a:spAutoFit/>
          </a:bodyPr>
          <a:lstStyle/>
          <a:p>
            <a:r>
              <a:rPr lang="en-US" sz="3600" smtClean="0">
                <a:solidFill>
                  <a:srgbClr val="FFC000"/>
                </a:solidFill>
              </a:rPr>
              <a:t>Vishnuswami (Vallabhacharya) Sampradaya</a:t>
            </a:r>
            <a:endParaRPr lang="en-US" sz="3600">
              <a:solidFill>
                <a:srgbClr val="FFC000"/>
              </a:solidFill>
            </a:endParaRPr>
          </a:p>
        </p:txBody>
      </p:sp>
      <p:pic>
        <p:nvPicPr>
          <p:cNvPr id="4" name="Picture 4" descr="http://3.bp.blogspot.com/-6sItLZw3ORI/UTT_8zJIrzI/AAAAAAAAAso/qVvRIqAUfFw/s1600/s+Vishnuswami,+Valabha,+Radhavalabha+tilak.jpg"/>
          <p:cNvPicPr>
            <a:picLocks noChangeAspect="1" noChangeArrowheads="1"/>
          </p:cNvPicPr>
          <p:nvPr/>
        </p:nvPicPr>
        <p:blipFill>
          <a:blip r:embed="rId3" cstate="print"/>
          <a:srcRect/>
          <a:stretch>
            <a:fillRect/>
          </a:stretch>
        </p:blipFill>
        <p:spPr bwMode="auto">
          <a:xfrm>
            <a:off x="5410200" y="721894"/>
            <a:ext cx="3733800" cy="4421606"/>
          </a:xfrm>
          <a:prstGeom prst="rect">
            <a:avLst/>
          </a:prstGeom>
          <a:noFill/>
        </p:spPr>
      </p:pic>
      <p:pic>
        <p:nvPicPr>
          <p:cNvPr id="142338" name="Picture 2" descr="http://karmakandi.com/Images/Vallabhacharya.jpg"/>
          <p:cNvPicPr>
            <a:picLocks noChangeAspect="1" noChangeArrowheads="1"/>
          </p:cNvPicPr>
          <p:nvPr/>
        </p:nvPicPr>
        <p:blipFill>
          <a:blip r:embed="rId4" cstate="print"/>
          <a:srcRect/>
          <a:stretch>
            <a:fillRect/>
          </a:stretch>
        </p:blipFill>
        <p:spPr bwMode="auto">
          <a:xfrm>
            <a:off x="3276600" y="1962150"/>
            <a:ext cx="2028825" cy="2876551"/>
          </a:xfrm>
          <a:prstGeom prst="rect">
            <a:avLst/>
          </a:prstGeom>
          <a:noFill/>
        </p:spPr>
      </p:pic>
      <p:pic>
        <p:nvPicPr>
          <p:cNvPr id="142340" name="Picture 4" descr="http://holydham.com/wp-content/uploads/2014/06/mayapur/Sri-Vishnu-Swami.jpg"/>
          <p:cNvPicPr>
            <a:picLocks noChangeAspect="1" noChangeArrowheads="1"/>
          </p:cNvPicPr>
          <p:nvPr/>
        </p:nvPicPr>
        <p:blipFill>
          <a:blip r:embed="rId5" cstate="print"/>
          <a:srcRect/>
          <a:stretch>
            <a:fillRect/>
          </a:stretch>
        </p:blipFill>
        <p:spPr bwMode="auto">
          <a:xfrm>
            <a:off x="1219200" y="1648963"/>
            <a:ext cx="2057400" cy="2903987"/>
          </a:xfrm>
          <a:prstGeom prst="rect">
            <a:avLst/>
          </a:prstGeom>
          <a:noFill/>
        </p:spPr>
      </p:pic>
      <p:sp>
        <p:nvSpPr>
          <p:cNvPr id="7" name="TextBox 6"/>
          <p:cNvSpPr txBox="1"/>
          <p:nvPr/>
        </p:nvSpPr>
        <p:spPr>
          <a:xfrm>
            <a:off x="1295400" y="4595396"/>
            <a:ext cx="1386405" cy="338554"/>
          </a:xfrm>
          <a:prstGeom prst="rect">
            <a:avLst/>
          </a:prstGeom>
          <a:noFill/>
        </p:spPr>
        <p:txBody>
          <a:bodyPr wrap="none" rtlCol="0">
            <a:spAutoFit/>
          </a:bodyPr>
          <a:lstStyle/>
          <a:p>
            <a:r>
              <a:rPr lang="en-US" smtClean="0">
                <a:solidFill>
                  <a:srgbClr val="FFFF00"/>
                </a:solidFill>
              </a:rPr>
              <a:t>Vishnuswami</a:t>
            </a:r>
            <a:endParaRPr lang="en-US">
              <a:solidFill>
                <a:srgbClr val="FFFF00"/>
              </a:solidFill>
            </a:endParaRPr>
          </a:p>
        </p:txBody>
      </p:sp>
      <p:pic>
        <p:nvPicPr>
          <p:cNvPr id="142342" name="Picture 6" descr="http://www.krishnapath.org/wp-content/uploads/2012/03/SIva.jpg"/>
          <p:cNvPicPr>
            <a:picLocks noChangeAspect="1" noChangeArrowheads="1"/>
          </p:cNvPicPr>
          <p:nvPr/>
        </p:nvPicPr>
        <p:blipFill>
          <a:blip r:embed="rId6" cstate="print"/>
          <a:srcRect/>
          <a:stretch>
            <a:fillRect/>
          </a:stretch>
        </p:blipFill>
        <p:spPr bwMode="auto">
          <a:xfrm>
            <a:off x="0" y="590550"/>
            <a:ext cx="1524000" cy="1731818"/>
          </a:xfrm>
          <a:prstGeom prst="rect">
            <a:avLst/>
          </a:prstGeom>
          <a:noFill/>
        </p:spPr>
      </p:pic>
      <p:sp>
        <p:nvSpPr>
          <p:cNvPr id="9" name="TextBox 8"/>
          <p:cNvSpPr txBox="1"/>
          <p:nvPr/>
        </p:nvSpPr>
        <p:spPr>
          <a:xfrm>
            <a:off x="3657600" y="4804946"/>
            <a:ext cx="1580048" cy="338554"/>
          </a:xfrm>
          <a:prstGeom prst="rect">
            <a:avLst/>
          </a:prstGeom>
          <a:noFill/>
        </p:spPr>
        <p:txBody>
          <a:bodyPr wrap="none" rtlCol="0">
            <a:spAutoFit/>
          </a:bodyPr>
          <a:lstStyle/>
          <a:p>
            <a:r>
              <a:rPr lang="en-US" smtClean="0">
                <a:solidFill>
                  <a:srgbClr val="FFFF00"/>
                </a:solidFill>
              </a:rPr>
              <a:t>Vallabhacharya</a:t>
            </a:r>
            <a:endParaRPr lang="en-US">
              <a:solidFill>
                <a:srgbClr val="FFFF00"/>
              </a:solidFill>
            </a:endParaRPr>
          </a:p>
        </p:txBody>
      </p:sp>
      <p:sp>
        <p:nvSpPr>
          <p:cNvPr id="10" name="TextBox 9"/>
          <p:cNvSpPr txBox="1"/>
          <p:nvPr/>
        </p:nvSpPr>
        <p:spPr>
          <a:xfrm>
            <a:off x="0" y="2266950"/>
            <a:ext cx="742511" cy="338554"/>
          </a:xfrm>
          <a:prstGeom prst="rect">
            <a:avLst/>
          </a:prstGeom>
          <a:noFill/>
        </p:spPr>
        <p:txBody>
          <a:bodyPr wrap="none" rtlCol="0">
            <a:spAutoFit/>
          </a:bodyPr>
          <a:lstStyle/>
          <a:p>
            <a:r>
              <a:rPr lang="en-US" smtClean="0">
                <a:solidFill>
                  <a:srgbClr val="FFFF00"/>
                </a:solidFill>
              </a:rPr>
              <a:t>Rudra</a:t>
            </a:r>
            <a:endParaRPr lang="en-US">
              <a:solidFill>
                <a:srgbClr val="FFFF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sp>
        <p:nvSpPr>
          <p:cNvPr id="3" name="TextBox 2"/>
          <p:cNvSpPr txBox="1"/>
          <p:nvPr/>
        </p:nvSpPr>
        <p:spPr>
          <a:xfrm>
            <a:off x="3249493" y="57150"/>
            <a:ext cx="4903907" cy="646331"/>
          </a:xfrm>
          <a:prstGeom prst="rect">
            <a:avLst/>
          </a:prstGeom>
          <a:noFill/>
        </p:spPr>
        <p:txBody>
          <a:bodyPr wrap="none" rtlCol="0">
            <a:spAutoFit/>
          </a:bodyPr>
          <a:lstStyle/>
          <a:p>
            <a:r>
              <a:rPr lang="en-US" sz="3600" smtClean="0">
                <a:solidFill>
                  <a:srgbClr val="FFC000"/>
                </a:solidFill>
              </a:rPr>
              <a:t>Nimbarka Sampradaya</a:t>
            </a:r>
            <a:endParaRPr lang="en-US" sz="3600">
              <a:solidFill>
                <a:srgbClr val="FFC000"/>
              </a:solidFill>
            </a:endParaRPr>
          </a:p>
        </p:txBody>
      </p:sp>
      <p:pic>
        <p:nvPicPr>
          <p:cNvPr id="4" name="Picture 2" descr="http://2.bp.blogspot.com/-UBlPXPHLdo0/UTT_1Val4EI/AAAAAAAAAsM/Kc2icoHYGKc/s1600/Haridasa+Swami+tilak.jpg"/>
          <p:cNvPicPr>
            <a:picLocks noChangeAspect="1" noChangeArrowheads="1"/>
          </p:cNvPicPr>
          <p:nvPr/>
        </p:nvPicPr>
        <p:blipFill>
          <a:blip r:embed="rId3" cstate="print"/>
          <a:srcRect/>
          <a:stretch>
            <a:fillRect/>
          </a:stretch>
        </p:blipFill>
        <p:spPr bwMode="auto">
          <a:xfrm>
            <a:off x="5469467" y="819150"/>
            <a:ext cx="3674533" cy="4133850"/>
          </a:xfrm>
          <a:prstGeom prst="rect">
            <a:avLst/>
          </a:prstGeom>
          <a:noFill/>
        </p:spPr>
      </p:pic>
      <p:pic>
        <p:nvPicPr>
          <p:cNvPr id="144386" name="Picture 2" descr="http://www.indianetzone.com/photos_gallery/90/Nimbarka__Indian_saint_1.jpg"/>
          <p:cNvPicPr>
            <a:picLocks noChangeAspect="1" noChangeArrowheads="1"/>
          </p:cNvPicPr>
          <p:nvPr/>
        </p:nvPicPr>
        <p:blipFill>
          <a:blip r:embed="rId4" cstate="print"/>
          <a:srcRect/>
          <a:stretch>
            <a:fillRect/>
          </a:stretch>
        </p:blipFill>
        <p:spPr bwMode="auto">
          <a:xfrm>
            <a:off x="3086100" y="819150"/>
            <a:ext cx="2324100" cy="3575540"/>
          </a:xfrm>
          <a:prstGeom prst="rect">
            <a:avLst/>
          </a:prstGeom>
          <a:noFill/>
        </p:spPr>
      </p:pic>
      <p:pic>
        <p:nvPicPr>
          <p:cNvPr id="144388" name="Picture 4" descr="http://www.harekrsna.com/philosophy/gss/sadhu/sampradayas/kumara/kumaras.gif"/>
          <p:cNvPicPr>
            <a:picLocks noChangeAspect="1" noChangeArrowheads="1"/>
          </p:cNvPicPr>
          <p:nvPr/>
        </p:nvPicPr>
        <p:blipFill>
          <a:blip r:embed="rId5" cstate="print"/>
          <a:srcRect t="24615" b="10330"/>
          <a:stretch>
            <a:fillRect/>
          </a:stretch>
        </p:blipFill>
        <p:spPr bwMode="auto">
          <a:xfrm>
            <a:off x="0" y="0"/>
            <a:ext cx="2943225" cy="2819400"/>
          </a:xfrm>
          <a:prstGeom prst="rect">
            <a:avLst/>
          </a:prstGeom>
          <a:noFill/>
        </p:spPr>
      </p:pic>
      <p:sp>
        <p:nvSpPr>
          <p:cNvPr id="7" name="TextBox 6"/>
          <p:cNvSpPr txBox="1"/>
          <p:nvPr/>
        </p:nvSpPr>
        <p:spPr>
          <a:xfrm>
            <a:off x="609600" y="2876550"/>
            <a:ext cx="1484702" cy="338554"/>
          </a:xfrm>
          <a:prstGeom prst="rect">
            <a:avLst/>
          </a:prstGeom>
          <a:noFill/>
        </p:spPr>
        <p:txBody>
          <a:bodyPr wrap="none" rtlCol="0">
            <a:spAutoFit/>
          </a:bodyPr>
          <a:lstStyle/>
          <a:p>
            <a:r>
              <a:rPr lang="en-US" smtClean="0">
                <a:solidFill>
                  <a:srgbClr val="FFFF00"/>
                </a:solidFill>
              </a:rPr>
              <a:t>Four Kumaras</a:t>
            </a:r>
            <a:endParaRPr lang="en-US">
              <a:solidFill>
                <a:srgbClr val="FFFF00"/>
              </a:solidFill>
            </a:endParaRPr>
          </a:p>
        </p:txBody>
      </p:sp>
      <p:sp>
        <p:nvSpPr>
          <p:cNvPr id="8" name="Rectangle 7"/>
          <p:cNvSpPr/>
          <p:nvPr/>
        </p:nvSpPr>
        <p:spPr>
          <a:xfrm>
            <a:off x="0" y="3409950"/>
            <a:ext cx="2971800" cy="1077218"/>
          </a:xfrm>
          <a:prstGeom prst="rect">
            <a:avLst/>
          </a:prstGeom>
        </p:spPr>
        <p:txBody>
          <a:bodyPr wrap="square">
            <a:spAutoFit/>
          </a:bodyPr>
          <a:lstStyle/>
          <a:p>
            <a:pPr marL="342900" indent="-342900">
              <a:buFont typeface="+mj-lt"/>
              <a:buAutoNum type="arabicPeriod"/>
            </a:pPr>
            <a:r>
              <a:rPr lang="en-US" smtClean="0">
                <a:solidFill>
                  <a:srgbClr val="FFFF00"/>
                </a:solidFill>
              </a:rPr>
              <a:t>Sanaka (ancient), </a:t>
            </a:r>
          </a:p>
          <a:p>
            <a:pPr marL="342900" indent="-342900">
              <a:buFont typeface="+mj-lt"/>
              <a:buAutoNum type="arabicPeriod"/>
            </a:pPr>
            <a:r>
              <a:rPr lang="en-US" smtClean="0">
                <a:solidFill>
                  <a:srgbClr val="FFFF00"/>
                </a:solidFill>
              </a:rPr>
              <a:t>Sanatana (eternal), </a:t>
            </a:r>
          </a:p>
          <a:p>
            <a:pPr marL="342900" indent="-342900">
              <a:buFont typeface="+mj-lt"/>
              <a:buAutoNum type="arabicPeriod"/>
            </a:pPr>
            <a:r>
              <a:rPr lang="en-US" smtClean="0">
                <a:solidFill>
                  <a:srgbClr val="FFFF00"/>
                </a:solidFill>
              </a:rPr>
              <a:t>Sanandana (joyful) and </a:t>
            </a:r>
          </a:p>
          <a:p>
            <a:pPr marL="342900" indent="-342900">
              <a:buFont typeface="+mj-lt"/>
              <a:buAutoNum type="arabicPeriod"/>
            </a:pPr>
            <a:r>
              <a:rPr lang="en-US" smtClean="0">
                <a:solidFill>
                  <a:srgbClr val="FFFF00"/>
                </a:solidFill>
              </a:rPr>
              <a:t>Sanatkumara (Ever Young)</a:t>
            </a:r>
            <a:endParaRPr lang="en-US">
              <a:solidFill>
                <a:srgbClr val="FFFF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sp>
        <p:nvSpPr>
          <p:cNvPr id="3" name="TextBox 2"/>
          <p:cNvSpPr txBox="1"/>
          <p:nvPr/>
        </p:nvSpPr>
        <p:spPr>
          <a:xfrm>
            <a:off x="0" y="57150"/>
            <a:ext cx="9144000" cy="646331"/>
          </a:xfrm>
          <a:prstGeom prst="rect">
            <a:avLst/>
          </a:prstGeom>
          <a:noFill/>
        </p:spPr>
        <p:txBody>
          <a:bodyPr wrap="square" rtlCol="0">
            <a:spAutoFit/>
          </a:bodyPr>
          <a:lstStyle/>
          <a:p>
            <a:pPr algn="ctr"/>
            <a:r>
              <a:rPr lang="en-US" sz="3600" smtClean="0">
                <a:solidFill>
                  <a:srgbClr val="FFC000"/>
                </a:solidFill>
              </a:rPr>
              <a:t>Brahma (Madhva) Sampradaya</a:t>
            </a:r>
            <a:endParaRPr lang="en-US" sz="3600">
              <a:solidFill>
                <a:srgbClr val="FFC000"/>
              </a:solidFill>
            </a:endParaRPr>
          </a:p>
        </p:txBody>
      </p:sp>
      <p:pic>
        <p:nvPicPr>
          <p:cNvPr id="138242" name="Picture 2" descr="http://gosai.com/sites/gosai/files/articles/madhvacarya.jpg"/>
          <p:cNvPicPr>
            <a:picLocks noChangeAspect="1" noChangeArrowheads="1"/>
          </p:cNvPicPr>
          <p:nvPr/>
        </p:nvPicPr>
        <p:blipFill>
          <a:blip r:embed="rId3" cstate="print"/>
          <a:srcRect/>
          <a:stretch>
            <a:fillRect/>
          </a:stretch>
        </p:blipFill>
        <p:spPr bwMode="auto">
          <a:xfrm>
            <a:off x="3352800" y="971550"/>
            <a:ext cx="2514600" cy="3766851"/>
          </a:xfrm>
          <a:prstGeom prst="rect">
            <a:avLst/>
          </a:prstGeom>
          <a:noFill/>
        </p:spPr>
      </p:pic>
      <p:pic>
        <p:nvPicPr>
          <p:cNvPr id="138244" name="Picture 4" descr="Angara-Akshate"/>
          <p:cNvPicPr>
            <a:picLocks noChangeAspect="1" noChangeArrowheads="1"/>
          </p:cNvPicPr>
          <p:nvPr/>
        </p:nvPicPr>
        <p:blipFill>
          <a:blip r:embed="rId4" cstate="print"/>
          <a:srcRect/>
          <a:stretch>
            <a:fillRect/>
          </a:stretch>
        </p:blipFill>
        <p:spPr bwMode="auto">
          <a:xfrm>
            <a:off x="6477000" y="971549"/>
            <a:ext cx="1371600" cy="3918857"/>
          </a:xfrm>
          <a:prstGeom prst="rect">
            <a:avLst/>
          </a:prstGeom>
          <a:noFill/>
        </p:spPr>
      </p:pic>
      <p:pic>
        <p:nvPicPr>
          <p:cNvPr id="138248" name="Picture 8" descr="https://encrypted-tbn0.gstatic.com/images?q=tbn:ANd9GcTfcD4R1uQp-xngvvA9mFrbUyvzjsRdauYqtizPAHq9wocQ_TYGYw"/>
          <p:cNvPicPr>
            <a:picLocks noChangeAspect="1" noChangeArrowheads="1"/>
          </p:cNvPicPr>
          <p:nvPr/>
        </p:nvPicPr>
        <p:blipFill>
          <a:blip r:embed="rId5" cstate="print"/>
          <a:srcRect/>
          <a:stretch>
            <a:fillRect/>
          </a:stretch>
        </p:blipFill>
        <p:spPr bwMode="auto">
          <a:xfrm>
            <a:off x="76200" y="971550"/>
            <a:ext cx="2590800" cy="3727770"/>
          </a:xfrm>
          <a:prstGeom prst="rect">
            <a:avLst/>
          </a:prstGeom>
          <a:noFill/>
        </p:spPr>
      </p:pic>
      <p:sp>
        <p:nvSpPr>
          <p:cNvPr id="8" name="TextBox 7"/>
          <p:cNvSpPr txBox="1"/>
          <p:nvPr/>
        </p:nvSpPr>
        <p:spPr>
          <a:xfrm>
            <a:off x="1002189" y="4671596"/>
            <a:ext cx="902811" cy="338554"/>
          </a:xfrm>
          <a:prstGeom prst="rect">
            <a:avLst/>
          </a:prstGeom>
          <a:noFill/>
        </p:spPr>
        <p:txBody>
          <a:bodyPr wrap="none" rtlCol="0">
            <a:spAutoFit/>
          </a:bodyPr>
          <a:lstStyle/>
          <a:p>
            <a:r>
              <a:rPr lang="en-US" smtClean="0">
                <a:solidFill>
                  <a:srgbClr val="FFFF00"/>
                </a:solidFill>
              </a:rPr>
              <a:t>Brahma</a:t>
            </a:r>
            <a:endParaRPr lang="en-US">
              <a:solidFill>
                <a:srgbClr val="FFFF00"/>
              </a:solidFill>
            </a:endParaRPr>
          </a:p>
        </p:txBody>
      </p:sp>
      <p:sp>
        <p:nvSpPr>
          <p:cNvPr id="9" name="TextBox 8"/>
          <p:cNvSpPr txBox="1"/>
          <p:nvPr/>
        </p:nvSpPr>
        <p:spPr>
          <a:xfrm>
            <a:off x="3886200" y="4781550"/>
            <a:ext cx="1529586" cy="338554"/>
          </a:xfrm>
          <a:prstGeom prst="rect">
            <a:avLst/>
          </a:prstGeom>
          <a:noFill/>
        </p:spPr>
        <p:txBody>
          <a:bodyPr wrap="none" rtlCol="0">
            <a:spAutoFit/>
          </a:bodyPr>
          <a:lstStyle/>
          <a:p>
            <a:r>
              <a:rPr lang="en-US" smtClean="0">
                <a:solidFill>
                  <a:srgbClr val="FFFF00"/>
                </a:solidFill>
              </a:rPr>
              <a:t>Madhvacharya</a:t>
            </a:r>
            <a:endParaRPr lang="en-US">
              <a:solidFill>
                <a:srgbClr val="FFFF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pic>
        <p:nvPicPr>
          <p:cNvPr id="87042" name="Picture 2" descr="http://nimbarka.files.wordpress.com/2011/07/img_1696.jpg"/>
          <p:cNvPicPr>
            <a:picLocks noChangeAspect="1" noChangeArrowheads="1"/>
          </p:cNvPicPr>
          <p:nvPr/>
        </p:nvPicPr>
        <p:blipFill>
          <a:blip r:embed="rId3" cstate="print"/>
          <a:srcRect t="21177" b="11858"/>
          <a:stretch>
            <a:fillRect/>
          </a:stretch>
        </p:blipFill>
        <p:spPr bwMode="auto">
          <a:xfrm>
            <a:off x="-1" y="0"/>
            <a:ext cx="9144001" cy="5143500"/>
          </a:xfrm>
          <a:prstGeom prst="rect">
            <a:avLst/>
          </a:prstGeom>
          <a:noFill/>
        </p:spPr>
      </p:pic>
      <p:sp>
        <p:nvSpPr>
          <p:cNvPr id="4" name="TextBox 3"/>
          <p:cNvSpPr txBox="1"/>
          <p:nvPr/>
        </p:nvSpPr>
        <p:spPr>
          <a:xfrm>
            <a:off x="0" y="3409950"/>
            <a:ext cx="9144000" cy="1107996"/>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66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Glories of Tilak</a:t>
            </a:r>
            <a:endParaRPr lang="en-US" sz="66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sp>
        <p:nvSpPr>
          <p:cNvPr id="5" name="TextBox 4"/>
          <p:cNvSpPr txBox="1"/>
          <p:nvPr/>
        </p:nvSpPr>
        <p:spPr>
          <a:xfrm>
            <a:off x="0" y="4497169"/>
            <a:ext cx="914400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600" smtClean="0">
                <a:solidFill>
                  <a:srgbClr val="FFFF00"/>
                </a:solidFill>
              </a:rPr>
              <a:t>From Garga Samhita – Sixth Canto</a:t>
            </a:r>
            <a:endParaRPr lang="en-US" sz="3600">
              <a:solidFill>
                <a:srgbClr val="FFFF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sp>
        <p:nvSpPr>
          <p:cNvPr id="3" name="Rectangle 2"/>
          <p:cNvSpPr/>
          <p:nvPr/>
        </p:nvSpPr>
        <p:spPr>
          <a:xfrm>
            <a:off x="0" y="585847"/>
            <a:ext cx="9144000" cy="2062103"/>
          </a:xfrm>
          <a:prstGeom prst="rect">
            <a:avLst/>
          </a:prstGeom>
        </p:spPr>
        <p:txBody>
          <a:bodyPr wrap="square">
            <a:spAutoFit/>
          </a:bodyPr>
          <a:lstStyle/>
          <a:p>
            <a:pPr algn="ctr"/>
            <a:r>
              <a:rPr lang="en-US" sz="3200" smtClean="0">
                <a:solidFill>
                  <a:srgbClr val="FFFF00"/>
                </a:solidFill>
              </a:rPr>
              <a:t>gopy-angaraga-sambhutam</a:t>
            </a:r>
            <a:br>
              <a:rPr lang="en-US" sz="3200" smtClean="0">
                <a:solidFill>
                  <a:srgbClr val="FFFF00"/>
                </a:solidFill>
              </a:rPr>
            </a:br>
            <a:r>
              <a:rPr lang="en-US" sz="3200" smtClean="0">
                <a:solidFill>
                  <a:srgbClr val="FFFF00"/>
                </a:solidFill>
              </a:rPr>
              <a:t>gopi-candanam uttamam</a:t>
            </a:r>
            <a:br>
              <a:rPr lang="en-US" sz="3200" smtClean="0">
                <a:solidFill>
                  <a:srgbClr val="FFFF00"/>
                </a:solidFill>
              </a:rPr>
            </a:br>
            <a:r>
              <a:rPr lang="en-US" sz="3200" smtClean="0">
                <a:solidFill>
                  <a:srgbClr val="FFFF00"/>
                </a:solidFill>
              </a:rPr>
              <a:t>gopi-candana-liptango</a:t>
            </a:r>
            <a:br>
              <a:rPr lang="en-US" sz="3200" smtClean="0">
                <a:solidFill>
                  <a:srgbClr val="FFFF00"/>
                </a:solidFill>
              </a:rPr>
            </a:br>
            <a:r>
              <a:rPr lang="en-US" sz="3200" smtClean="0">
                <a:solidFill>
                  <a:srgbClr val="FFFF00"/>
                </a:solidFill>
              </a:rPr>
              <a:t>gangā-snāna-phalam labhet</a:t>
            </a:r>
            <a:endParaRPr lang="en-US" sz="3200">
              <a:solidFill>
                <a:srgbClr val="FFFF00"/>
              </a:solidFill>
            </a:endParaRPr>
          </a:p>
        </p:txBody>
      </p:sp>
      <p:sp>
        <p:nvSpPr>
          <p:cNvPr id="4" name="Rectangle 3"/>
          <p:cNvSpPr/>
          <p:nvPr/>
        </p:nvSpPr>
        <p:spPr>
          <a:xfrm>
            <a:off x="609600" y="3091755"/>
            <a:ext cx="8153400" cy="1815882"/>
          </a:xfrm>
          <a:prstGeom prst="rect">
            <a:avLst/>
          </a:prstGeom>
        </p:spPr>
        <p:txBody>
          <a:bodyPr wrap="square">
            <a:spAutoFit/>
          </a:bodyPr>
          <a:lstStyle/>
          <a:p>
            <a:r>
              <a:rPr lang="en-US" sz="2800" smtClean="0">
                <a:solidFill>
                  <a:schemeClr val="bg1"/>
                </a:solidFill>
              </a:rPr>
              <a:t>In Gopi-bhumi gopi-candana was manifested from the gopīs' cosmetics. A person who marks his limbs with gopi-candana Tilak attains the result of bathing in the Ganga.</a:t>
            </a:r>
            <a:endParaRPr lang="en-US" sz="2800">
              <a:solidFill>
                <a:schemeClr val="bg1"/>
              </a:solidFill>
            </a:endParaRPr>
          </a:p>
        </p:txBody>
      </p:sp>
      <p:sp>
        <p:nvSpPr>
          <p:cNvPr id="5" name="TextBox 4"/>
          <p:cNvSpPr txBox="1"/>
          <p:nvPr/>
        </p:nvSpPr>
        <p:spPr>
          <a:xfrm>
            <a:off x="0" y="-1905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6" name="TextBox 5"/>
          <p:cNvSpPr txBox="1"/>
          <p:nvPr/>
        </p:nvSpPr>
        <p:spPr>
          <a:xfrm>
            <a:off x="7967524" y="0"/>
            <a:ext cx="1176476" cy="461665"/>
          </a:xfrm>
          <a:prstGeom prst="rect">
            <a:avLst/>
          </a:prstGeom>
          <a:noFill/>
        </p:spPr>
        <p:txBody>
          <a:bodyPr wrap="none" rtlCol="0">
            <a:spAutoFit/>
          </a:bodyPr>
          <a:lstStyle/>
          <a:p>
            <a:r>
              <a:rPr lang="en-US" sz="2400" smtClean="0">
                <a:solidFill>
                  <a:srgbClr val="FFC000"/>
                </a:solidFill>
              </a:rPr>
              <a:t>Text 16</a:t>
            </a:r>
            <a:endParaRPr lang="en-US" sz="2400">
              <a:solidFill>
                <a:srgbClr val="FFC000"/>
              </a:solidFill>
            </a:endParaRPr>
          </a:p>
        </p:txBody>
      </p:sp>
      <p:pic>
        <p:nvPicPr>
          <p:cNvPr id="7" name="Picture 2" descr="http://krishna.com/sites/krishna.com/files/imagecache/slider_banner/tilak2.jpg"/>
          <p:cNvPicPr>
            <a:picLocks noChangeAspect="1" noChangeArrowheads="1"/>
          </p:cNvPicPr>
          <p:nvPr/>
        </p:nvPicPr>
        <p:blipFill>
          <a:blip r:embed="rId2" cstate="print"/>
          <a:srcRect l="4726" r="78995"/>
          <a:stretch>
            <a:fillRect/>
          </a:stretch>
        </p:blipFill>
        <p:spPr bwMode="auto">
          <a:xfrm>
            <a:off x="8001000" y="666750"/>
            <a:ext cx="1143000" cy="202068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sp>
        <p:nvSpPr>
          <p:cNvPr id="3" name="Rectangle 2"/>
          <p:cNvSpPr/>
          <p:nvPr/>
        </p:nvSpPr>
        <p:spPr>
          <a:xfrm>
            <a:off x="0" y="585847"/>
            <a:ext cx="9144000" cy="2062103"/>
          </a:xfrm>
          <a:prstGeom prst="rect">
            <a:avLst/>
          </a:prstGeom>
        </p:spPr>
        <p:txBody>
          <a:bodyPr wrap="square">
            <a:spAutoFit/>
          </a:bodyPr>
          <a:lstStyle/>
          <a:p>
            <a:pPr algn="ctr"/>
            <a:r>
              <a:rPr lang="en-US" sz="3200" smtClean="0">
                <a:solidFill>
                  <a:srgbClr val="FFFF00"/>
                </a:solidFill>
              </a:rPr>
              <a:t>mahā-nadinām snānasya</a:t>
            </a:r>
            <a:br>
              <a:rPr lang="en-US" sz="3200" smtClean="0">
                <a:solidFill>
                  <a:srgbClr val="FFFF00"/>
                </a:solidFill>
              </a:rPr>
            </a:br>
            <a:r>
              <a:rPr lang="en-US" sz="3200" smtClean="0">
                <a:solidFill>
                  <a:srgbClr val="FFFF00"/>
                </a:solidFill>
              </a:rPr>
              <a:t>pu</a:t>
            </a:r>
            <a:r>
              <a:rPr lang="lv-LV" sz="3200" smtClean="0">
                <a:solidFill>
                  <a:srgbClr val="FFFF00"/>
                </a:solidFill>
              </a:rPr>
              <a:t>ņ</a:t>
            </a:r>
            <a:r>
              <a:rPr lang="en-US" sz="3200" smtClean="0">
                <a:solidFill>
                  <a:srgbClr val="FFFF00"/>
                </a:solidFill>
              </a:rPr>
              <a:t>yam tasya dine dine</a:t>
            </a:r>
            <a:br>
              <a:rPr lang="en-US" sz="3200" smtClean="0">
                <a:solidFill>
                  <a:srgbClr val="FFFF00"/>
                </a:solidFill>
              </a:rPr>
            </a:br>
            <a:r>
              <a:rPr lang="en-US" sz="3200" smtClean="0">
                <a:solidFill>
                  <a:srgbClr val="FFFF00"/>
                </a:solidFill>
              </a:rPr>
              <a:t>gopi-candana-mudrābhir</a:t>
            </a:r>
            <a:br>
              <a:rPr lang="en-US" sz="3200" smtClean="0">
                <a:solidFill>
                  <a:srgbClr val="FFFF00"/>
                </a:solidFill>
              </a:rPr>
            </a:br>
            <a:r>
              <a:rPr lang="en-US" sz="3200" smtClean="0">
                <a:solidFill>
                  <a:srgbClr val="FFFF00"/>
                </a:solidFill>
              </a:rPr>
              <a:t>mudrito yah sadā bhavet</a:t>
            </a:r>
            <a:endParaRPr lang="en-US" sz="3200">
              <a:solidFill>
                <a:srgbClr val="FFFF00"/>
              </a:solidFill>
            </a:endParaRPr>
          </a:p>
        </p:txBody>
      </p:sp>
      <p:sp>
        <p:nvSpPr>
          <p:cNvPr id="4" name="Rectangle 3"/>
          <p:cNvSpPr/>
          <p:nvPr/>
        </p:nvSpPr>
        <p:spPr>
          <a:xfrm>
            <a:off x="609600" y="3091755"/>
            <a:ext cx="8153400" cy="1384995"/>
          </a:xfrm>
          <a:prstGeom prst="rect">
            <a:avLst/>
          </a:prstGeom>
        </p:spPr>
        <p:txBody>
          <a:bodyPr wrap="square">
            <a:spAutoFit/>
          </a:bodyPr>
          <a:lstStyle/>
          <a:p>
            <a:r>
              <a:rPr lang="en-US" sz="2800" smtClean="0">
                <a:solidFill>
                  <a:schemeClr val="bg1"/>
                </a:solidFill>
              </a:rPr>
              <a:t>A person who daily wears gopi-candana Tilak attains the pious result of daily bathing in all sacred rivers.</a:t>
            </a:r>
            <a:endParaRPr lang="en-US" sz="2800">
              <a:solidFill>
                <a:schemeClr val="bg1"/>
              </a:solidFill>
            </a:endParaRPr>
          </a:p>
        </p:txBody>
      </p:sp>
      <p:sp>
        <p:nvSpPr>
          <p:cNvPr id="5" name="TextBox 4"/>
          <p:cNvSpPr txBox="1"/>
          <p:nvPr/>
        </p:nvSpPr>
        <p:spPr>
          <a:xfrm>
            <a:off x="0" y="-1905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6" name="TextBox 5"/>
          <p:cNvSpPr txBox="1"/>
          <p:nvPr/>
        </p:nvSpPr>
        <p:spPr>
          <a:xfrm>
            <a:off x="7967524" y="0"/>
            <a:ext cx="1176476" cy="461665"/>
          </a:xfrm>
          <a:prstGeom prst="rect">
            <a:avLst/>
          </a:prstGeom>
          <a:noFill/>
        </p:spPr>
        <p:txBody>
          <a:bodyPr wrap="none" rtlCol="0">
            <a:spAutoFit/>
          </a:bodyPr>
          <a:lstStyle/>
          <a:p>
            <a:r>
              <a:rPr lang="en-US" sz="2400" smtClean="0">
                <a:solidFill>
                  <a:srgbClr val="FFC000"/>
                </a:solidFill>
              </a:rPr>
              <a:t>Text 17</a:t>
            </a:r>
            <a:endParaRPr lang="en-US" sz="2400">
              <a:solidFill>
                <a:srgbClr val="FFC000"/>
              </a:solidFill>
            </a:endParaRPr>
          </a:p>
        </p:txBody>
      </p:sp>
      <p:pic>
        <p:nvPicPr>
          <p:cNvPr id="7" name="Picture 2" descr="http://krishna.com/sites/krishna.com/files/imagecache/slider_banner/tilak2.jpg"/>
          <p:cNvPicPr>
            <a:picLocks noChangeAspect="1" noChangeArrowheads="1"/>
          </p:cNvPicPr>
          <p:nvPr/>
        </p:nvPicPr>
        <p:blipFill>
          <a:blip r:embed="rId2" cstate="print"/>
          <a:srcRect l="4726" r="78995"/>
          <a:stretch>
            <a:fillRect/>
          </a:stretch>
        </p:blipFill>
        <p:spPr bwMode="auto">
          <a:xfrm>
            <a:off x="8001000" y="666750"/>
            <a:ext cx="1143000" cy="202068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a:t>
            </a:fld>
            <a:endParaRPr lang="en-US"/>
          </a:p>
        </p:txBody>
      </p:sp>
      <p:pic>
        <p:nvPicPr>
          <p:cNvPr id="140290" name="Picture 2" descr="http://1.bp.blogspot.com/-H-bI2aFvP-g/UTUARACWuJI/AAAAAAAAAtQ/C663oVDyWCY/s1600/Tilak+sadhu+003.jpg"/>
          <p:cNvPicPr>
            <a:picLocks noChangeAspect="1" noChangeArrowheads="1"/>
          </p:cNvPicPr>
          <p:nvPr/>
        </p:nvPicPr>
        <p:blipFill>
          <a:blip r:embed="rId2" cstate="print"/>
          <a:srcRect/>
          <a:stretch>
            <a:fillRect/>
          </a:stretch>
        </p:blipFill>
        <p:spPr bwMode="auto">
          <a:xfrm>
            <a:off x="0" y="18841"/>
            <a:ext cx="3886200" cy="5124659"/>
          </a:xfrm>
          <a:prstGeom prst="rect">
            <a:avLst/>
          </a:prstGeom>
          <a:noFill/>
        </p:spPr>
      </p:pic>
      <p:pic>
        <p:nvPicPr>
          <p:cNvPr id="140292" name="Picture 4" descr="http://3.bp.blogspot.com/-ErRPDMfP7yY/UTUASlkjf0I/AAAAAAAAAtU/zbADnmGeqOw/s320/Tilak+sadhu+004.jpg"/>
          <p:cNvPicPr>
            <a:picLocks noChangeAspect="1" noChangeArrowheads="1"/>
          </p:cNvPicPr>
          <p:nvPr/>
        </p:nvPicPr>
        <p:blipFill>
          <a:blip r:embed="rId3" cstate="print"/>
          <a:srcRect t="15926"/>
          <a:stretch>
            <a:fillRect/>
          </a:stretch>
        </p:blipFill>
        <p:spPr bwMode="auto">
          <a:xfrm>
            <a:off x="4572000" y="18343"/>
            <a:ext cx="4572000" cy="5125157"/>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sp>
        <p:nvSpPr>
          <p:cNvPr id="3" name="Rectangle 2"/>
          <p:cNvSpPr/>
          <p:nvPr/>
        </p:nvSpPr>
        <p:spPr>
          <a:xfrm>
            <a:off x="0" y="585847"/>
            <a:ext cx="9144000" cy="2062103"/>
          </a:xfrm>
          <a:prstGeom prst="rect">
            <a:avLst/>
          </a:prstGeom>
        </p:spPr>
        <p:txBody>
          <a:bodyPr wrap="square">
            <a:spAutoFit/>
          </a:bodyPr>
          <a:lstStyle/>
          <a:p>
            <a:pPr algn="ctr"/>
            <a:r>
              <a:rPr lang="en-US" sz="3200" smtClean="0">
                <a:solidFill>
                  <a:srgbClr val="FFFF00"/>
                </a:solidFill>
              </a:rPr>
              <a:t>gopi-candana-liptāngam</a:t>
            </a:r>
            <a:br>
              <a:rPr lang="en-US" sz="3200" smtClean="0">
                <a:solidFill>
                  <a:srgbClr val="FFFF00"/>
                </a:solidFill>
              </a:rPr>
            </a:br>
            <a:r>
              <a:rPr lang="en-US" sz="3200" smtClean="0">
                <a:solidFill>
                  <a:srgbClr val="FFFF00"/>
                </a:solidFill>
              </a:rPr>
              <a:t>yadi pāpa-satair yutam</a:t>
            </a:r>
            <a:br>
              <a:rPr lang="en-US" sz="3200" smtClean="0">
                <a:solidFill>
                  <a:srgbClr val="FFFF00"/>
                </a:solidFill>
              </a:rPr>
            </a:br>
            <a:r>
              <a:rPr lang="en-US" sz="3200" smtClean="0">
                <a:solidFill>
                  <a:srgbClr val="FFFF00"/>
                </a:solidFill>
              </a:rPr>
              <a:t>tam netum na yamah sakto</a:t>
            </a:r>
            <a:br>
              <a:rPr lang="en-US" sz="3200" smtClean="0">
                <a:solidFill>
                  <a:srgbClr val="FFFF00"/>
                </a:solidFill>
              </a:rPr>
            </a:br>
            <a:r>
              <a:rPr lang="en-US" sz="3200" smtClean="0">
                <a:solidFill>
                  <a:srgbClr val="FFFF00"/>
                </a:solidFill>
              </a:rPr>
              <a:t>yama-dutah kutah punah</a:t>
            </a:r>
            <a:endParaRPr lang="en-US" sz="3200">
              <a:solidFill>
                <a:srgbClr val="FFFF00"/>
              </a:solidFill>
            </a:endParaRPr>
          </a:p>
        </p:txBody>
      </p:sp>
      <p:sp>
        <p:nvSpPr>
          <p:cNvPr id="4" name="Rectangle 3"/>
          <p:cNvSpPr/>
          <p:nvPr/>
        </p:nvSpPr>
        <p:spPr>
          <a:xfrm>
            <a:off x="609600" y="3091755"/>
            <a:ext cx="8153400" cy="1815882"/>
          </a:xfrm>
          <a:prstGeom prst="rect">
            <a:avLst/>
          </a:prstGeom>
        </p:spPr>
        <p:txBody>
          <a:bodyPr wrap="square">
            <a:spAutoFit/>
          </a:bodyPr>
          <a:lstStyle/>
          <a:p>
            <a:r>
              <a:rPr lang="en-US" sz="2800" smtClean="0">
                <a:solidFill>
                  <a:schemeClr val="bg1"/>
                </a:solidFill>
              </a:rPr>
              <a:t>Even if in the past one has committed hundreds of sins, if the person wears gopi-candan Tilaka, Yamarāja cannot take him away. How can then Yamarāja’s messengers touch him?</a:t>
            </a:r>
            <a:endParaRPr lang="en-US" sz="2800">
              <a:solidFill>
                <a:schemeClr val="bg1"/>
              </a:solidFill>
            </a:endParaRPr>
          </a:p>
        </p:txBody>
      </p:sp>
      <p:sp>
        <p:nvSpPr>
          <p:cNvPr id="5" name="TextBox 4"/>
          <p:cNvSpPr txBox="1"/>
          <p:nvPr/>
        </p:nvSpPr>
        <p:spPr>
          <a:xfrm>
            <a:off x="0" y="-1905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6" name="TextBox 5"/>
          <p:cNvSpPr txBox="1"/>
          <p:nvPr/>
        </p:nvSpPr>
        <p:spPr>
          <a:xfrm>
            <a:off x="7967524" y="0"/>
            <a:ext cx="1176476" cy="461665"/>
          </a:xfrm>
          <a:prstGeom prst="rect">
            <a:avLst/>
          </a:prstGeom>
          <a:noFill/>
        </p:spPr>
        <p:txBody>
          <a:bodyPr wrap="none" rtlCol="0">
            <a:spAutoFit/>
          </a:bodyPr>
          <a:lstStyle/>
          <a:p>
            <a:r>
              <a:rPr lang="en-US" sz="2400" smtClean="0">
                <a:solidFill>
                  <a:srgbClr val="FFC000"/>
                </a:solidFill>
              </a:rPr>
              <a:t>Text 21</a:t>
            </a:r>
            <a:endParaRPr lang="en-US" sz="2400">
              <a:solidFill>
                <a:srgbClr val="FFC000"/>
              </a:solidFill>
            </a:endParaRPr>
          </a:p>
        </p:txBody>
      </p:sp>
      <p:pic>
        <p:nvPicPr>
          <p:cNvPr id="7" name="Picture 2" descr="http://krishna.com/sites/krishna.com/files/imagecache/slider_banner/tilak2.jpg"/>
          <p:cNvPicPr>
            <a:picLocks noChangeAspect="1" noChangeArrowheads="1"/>
          </p:cNvPicPr>
          <p:nvPr/>
        </p:nvPicPr>
        <p:blipFill>
          <a:blip r:embed="rId3" cstate="print"/>
          <a:srcRect l="4726" r="78995"/>
          <a:stretch>
            <a:fillRect/>
          </a:stretch>
        </p:blipFill>
        <p:spPr bwMode="auto">
          <a:xfrm>
            <a:off x="8001000" y="666750"/>
            <a:ext cx="1143000" cy="2020685"/>
          </a:xfrm>
          <a:prstGeom prst="rect">
            <a:avLst/>
          </a:prstGeom>
          <a:noFill/>
        </p:spPr>
      </p:pic>
      <p:pic>
        <p:nvPicPr>
          <p:cNvPr id="8" name="OV-38-Gopi Chandana Liptangam.mp3">
            <a:hlinkClick r:id="" action="ppaction://media"/>
          </p:cNvPr>
          <p:cNvPicPr>
            <a:picLocks noRot="1" noChangeAspect="1"/>
          </p:cNvPicPr>
          <p:nvPr>
            <a:audioFile r:link="rId1"/>
          </p:nvPr>
        </p:nvPicPr>
        <p:blipFill>
          <a:blip r:embed="rId4" cstate="print"/>
          <a:stretch>
            <a:fillRect/>
          </a:stretch>
        </p:blipFill>
        <p:spPr>
          <a:xfrm>
            <a:off x="76200" y="40195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3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41</a:t>
            </a:fld>
            <a:endParaRPr lang="en-US"/>
          </a:p>
        </p:txBody>
      </p:sp>
      <p:sp>
        <p:nvSpPr>
          <p:cNvPr id="3" name="Rectangle 2"/>
          <p:cNvSpPr/>
          <p:nvPr/>
        </p:nvSpPr>
        <p:spPr>
          <a:xfrm>
            <a:off x="0" y="604897"/>
            <a:ext cx="9144000" cy="2062103"/>
          </a:xfrm>
          <a:prstGeom prst="rect">
            <a:avLst/>
          </a:prstGeom>
        </p:spPr>
        <p:txBody>
          <a:bodyPr wrap="square">
            <a:spAutoFit/>
          </a:bodyPr>
          <a:lstStyle/>
          <a:p>
            <a:pPr algn="ctr"/>
            <a:r>
              <a:rPr lang="en-US" sz="3200" smtClean="0">
                <a:solidFill>
                  <a:srgbClr val="FFFF00"/>
                </a:solidFill>
              </a:rPr>
              <a:t>nityaṁ karoti yah pāpī</a:t>
            </a:r>
            <a:br>
              <a:rPr lang="en-US" sz="3200" smtClean="0">
                <a:solidFill>
                  <a:srgbClr val="FFFF00"/>
                </a:solidFill>
              </a:rPr>
            </a:br>
            <a:r>
              <a:rPr lang="en-US" sz="3200" smtClean="0">
                <a:solidFill>
                  <a:srgbClr val="FFFF00"/>
                </a:solidFill>
              </a:rPr>
              <a:t>gopi-candana-dhāra</a:t>
            </a:r>
            <a:r>
              <a:rPr lang="lv-LV" sz="3200" smtClean="0">
                <a:solidFill>
                  <a:srgbClr val="FFFF00"/>
                </a:solidFill>
              </a:rPr>
              <a:t>ņ</a:t>
            </a:r>
            <a:r>
              <a:rPr lang="en-US" sz="3200" smtClean="0">
                <a:solidFill>
                  <a:srgbClr val="FFFF00"/>
                </a:solidFill>
              </a:rPr>
              <a:t>am</a:t>
            </a:r>
            <a:br>
              <a:rPr lang="en-US" sz="3200" smtClean="0">
                <a:solidFill>
                  <a:srgbClr val="FFFF00"/>
                </a:solidFill>
              </a:rPr>
            </a:br>
            <a:r>
              <a:rPr lang="en-US" sz="3200" smtClean="0">
                <a:solidFill>
                  <a:srgbClr val="FFFF00"/>
                </a:solidFill>
              </a:rPr>
              <a:t>sa prayati harer dhāma</a:t>
            </a:r>
            <a:br>
              <a:rPr lang="en-US" sz="3200" smtClean="0">
                <a:solidFill>
                  <a:srgbClr val="FFFF00"/>
                </a:solidFill>
              </a:rPr>
            </a:br>
            <a:r>
              <a:rPr lang="en-US" sz="3200" smtClean="0">
                <a:solidFill>
                  <a:srgbClr val="FFFF00"/>
                </a:solidFill>
              </a:rPr>
              <a:t>golokam prakrteh param</a:t>
            </a:r>
            <a:endParaRPr lang="en-US" sz="3200">
              <a:solidFill>
                <a:srgbClr val="FFFF00"/>
              </a:solidFill>
            </a:endParaRPr>
          </a:p>
        </p:txBody>
      </p:sp>
      <p:sp>
        <p:nvSpPr>
          <p:cNvPr id="4" name="Rectangle 3"/>
          <p:cNvSpPr/>
          <p:nvPr/>
        </p:nvSpPr>
        <p:spPr>
          <a:xfrm>
            <a:off x="609600" y="3110805"/>
            <a:ext cx="8153400" cy="1384995"/>
          </a:xfrm>
          <a:prstGeom prst="rect">
            <a:avLst/>
          </a:prstGeom>
        </p:spPr>
        <p:txBody>
          <a:bodyPr wrap="square">
            <a:spAutoFit/>
          </a:bodyPr>
          <a:lstStyle/>
          <a:p>
            <a:r>
              <a:rPr lang="en-US" sz="2800" smtClean="0">
                <a:solidFill>
                  <a:schemeClr val="bg1"/>
                </a:solidFill>
              </a:rPr>
              <a:t>Even a </a:t>
            </a:r>
            <a:r>
              <a:rPr lang="vi-VN" sz="2800" smtClean="0">
                <a:solidFill>
                  <a:schemeClr val="bg1"/>
                </a:solidFill>
              </a:rPr>
              <a:t> sinner who daily wears gopi-candan Tilak</a:t>
            </a:r>
            <a:r>
              <a:rPr lang="en-US" sz="2800" smtClean="0">
                <a:solidFill>
                  <a:schemeClr val="bg1"/>
                </a:solidFill>
              </a:rPr>
              <a:t>a</a:t>
            </a:r>
            <a:r>
              <a:rPr lang="vi-VN" sz="2800" smtClean="0">
                <a:solidFill>
                  <a:schemeClr val="bg1"/>
                </a:solidFill>
              </a:rPr>
              <a:t> goes to Lord Kṛṣṇa's abode, Goloka, which is beyond the world of matter</a:t>
            </a:r>
            <a:r>
              <a:rPr lang="en-US" sz="2800" smtClean="0">
                <a:solidFill>
                  <a:schemeClr val="bg1"/>
                </a:solidFill>
              </a:rPr>
              <a:t>.</a:t>
            </a:r>
            <a:endParaRPr lang="en-US" sz="2800">
              <a:solidFill>
                <a:schemeClr val="bg1"/>
              </a:solidFill>
            </a:endParaRPr>
          </a:p>
        </p:txBody>
      </p:sp>
      <p:sp>
        <p:nvSpPr>
          <p:cNvPr id="5" name="TextBox 4"/>
          <p:cNvSpPr txBox="1"/>
          <p:nvPr/>
        </p:nvSpPr>
        <p:spPr>
          <a:xfrm>
            <a:off x="0" y="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6" name="TextBox 5"/>
          <p:cNvSpPr txBox="1"/>
          <p:nvPr/>
        </p:nvSpPr>
        <p:spPr>
          <a:xfrm>
            <a:off x="7967524" y="19050"/>
            <a:ext cx="1176476" cy="461665"/>
          </a:xfrm>
          <a:prstGeom prst="rect">
            <a:avLst/>
          </a:prstGeom>
          <a:noFill/>
        </p:spPr>
        <p:txBody>
          <a:bodyPr wrap="none" rtlCol="0">
            <a:spAutoFit/>
          </a:bodyPr>
          <a:lstStyle/>
          <a:p>
            <a:r>
              <a:rPr lang="en-US" sz="2400" smtClean="0">
                <a:solidFill>
                  <a:srgbClr val="FFC000"/>
                </a:solidFill>
              </a:rPr>
              <a:t>Text 22</a:t>
            </a:r>
            <a:endParaRPr lang="en-US" sz="2400">
              <a:solidFill>
                <a:srgbClr val="FFC000"/>
              </a:solidFill>
            </a:endParaRPr>
          </a:p>
        </p:txBody>
      </p:sp>
      <p:pic>
        <p:nvPicPr>
          <p:cNvPr id="7" name="Picture 2" descr="http://krishna.com/sites/krishna.com/files/imagecache/slider_banner/tilak2.jpg"/>
          <p:cNvPicPr>
            <a:picLocks noChangeAspect="1" noChangeArrowheads="1"/>
          </p:cNvPicPr>
          <p:nvPr/>
        </p:nvPicPr>
        <p:blipFill>
          <a:blip r:embed="rId3" cstate="print"/>
          <a:srcRect l="4726" r="78995"/>
          <a:stretch>
            <a:fillRect/>
          </a:stretch>
        </p:blipFill>
        <p:spPr bwMode="auto">
          <a:xfrm>
            <a:off x="8001000" y="666750"/>
            <a:ext cx="1143000" cy="2020685"/>
          </a:xfrm>
          <a:prstGeom prst="rect">
            <a:avLst/>
          </a:prstGeom>
          <a:noFill/>
        </p:spPr>
      </p:pic>
      <p:pic>
        <p:nvPicPr>
          <p:cNvPr id="8" name="OV-39-Nityam Karoti Yah Papi.mp3">
            <a:hlinkClick r:id="" action="ppaction://media"/>
          </p:cNvPr>
          <p:cNvPicPr>
            <a:picLocks noRot="1" noChangeAspect="1"/>
          </p:cNvPicPr>
          <p:nvPr>
            <a:audioFile r:link="rId1"/>
          </p:nvPr>
        </p:nvPicPr>
        <p:blipFill>
          <a:blip r:embed="rId4" cstate="print"/>
          <a:stretch>
            <a:fillRect/>
          </a:stretch>
        </p:blipFill>
        <p:spPr>
          <a:xfrm>
            <a:off x="152400" y="363855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42</a:t>
            </a:fld>
            <a:endParaRPr lang="en-US"/>
          </a:p>
        </p:txBody>
      </p:sp>
      <p:sp>
        <p:nvSpPr>
          <p:cNvPr id="6" name="Rectangle 5"/>
          <p:cNvSpPr/>
          <p:nvPr/>
        </p:nvSpPr>
        <p:spPr>
          <a:xfrm>
            <a:off x="228600" y="1195447"/>
            <a:ext cx="5029200" cy="2062103"/>
          </a:xfrm>
          <a:prstGeom prst="rect">
            <a:avLst/>
          </a:prstGeom>
        </p:spPr>
        <p:txBody>
          <a:bodyPr wrap="square">
            <a:spAutoFit/>
          </a:bodyPr>
          <a:lstStyle/>
          <a:p>
            <a:r>
              <a:rPr lang="en-US" sz="3200" smtClean="0">
                <a:solidFill>
                  <a:srgbClr val="FFFF00"/>
                </a:solidFill>
              </a:rPr>
              <a:t>sindhu-desasya rājabhud</a:t>
            </a:r>
            <a:br>
              <a:rPr lang="en-US" sz="3200" smtClean="0">
                <a:solidFill>
                  <a:srgbClr val="FFFF00"/>
                </a:solidFill>
              </a:rPr>
            </a:br>
            <a:r>
              <a:rPr lang="en-US" sz="3200" smtClean="0">
                <a:solidFill>
                  <a:srgbClr val="FFFF00"/>
                </a:solidFill>
              </a:rPr>
              <a:t>dirghabahur iti srutah</a:t>
            </a:r>
            <a:br>
              <a:rPr lang="en-US" sz="3200" smtClean="0">
                <a:solidFill>
                  <a:srgbClr val="FFFF00"/>
                </a:solidFill>
              </a:rPr>
            </a:br>
            <a:r>
              <a:rPr lang="en-US" sz="3200" smtClean="0">
                <a:solidFill>
                  <a:srgbClr val="FFFF00"/>
                </a:solidFill>
              </a:rPr>
              <a:t>anyaya-varti dustātma</a:t>
            </a:r>
            <a:br>
              <a:rPr lang="en-US" sz="3200" smtClean="0">
                <a:solidFill>
                  <a:srgbClr val="FFFF00"/>
                </a:solidFill>
              </a:rPr>
            </a:br>
            <a:r>
              <a:rPr lang="en-US" sz="3200" smtClean="0">
                <a:solidFill>
                  <a:srgbClr val="FFFF00"/>
                </a:solidFill>
              </a:rPr>
              <a:t>vesya-sanga-ratāh sadā</a:t>
            </a:r>
            <a:endParaRPr lang="en-US" sz="3200">
              <a:solidFill>
                <a:srgbClr val="FFFF00"/>
              </a:solidFill>
            </a:endParaRPr>
          </a:p>
        </p:txBody>
      </p:sp>
      <p:sp>
        <p:nvSpPr>
          <p:cNvPr id="8" name="TextBox 7"/>
          <p:cNvSpPr txBox="1"/>
          <p:nvPr/>
        </p:nvSpPr>
        <p:spPr>
          <a:xfrm>
            <a:off x="0" y="-1905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pic>
        <p:nvPicPr>
          <p:cNvPr id="87042" name="Picture 2" descr="http://www.northernway.org/school/templars/R+C/KingQueenThrone.jpg"/>
          <p:cNvPicPr>
            <a:picLocks noChangeAspect="1" noChangeArrowheads="1"/>
          </p:cNvPicPr>
          <p:nvPr/>
        </p:nvPicPr>
        <p:blipFill>
          <a:blip r:embed="rId3" cstate="print"/>
          <a:srcRect/>
          <a:stretch>
            <a:fillRect/>
          </a:stretch>
        </p:blipFill>
        <p:spPr bwMode="auto">
          <a:xfrm>
            <a:off x="4690878" y="0"/>
            <a:ext cx="4453122" cy="47053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43</a:t>
            </a:fld>
            <a:endParaRPr lang="en-US"/>
          </a:p>
        </p:txBody>
      </p:sp>
      <p:pic>
        <p:nvPicPr>
          <p:cNvPr id="160770" name="Picture 2" descr="https://themuslimissue.files.wordpress.com/2013/06/ff003-armheads.jpg?w=530&amp;h=307"/>
          <p:cNvPicPr>
            <a:picLocks noChangeAspect="1" noChangeArrowheads="1"/>
          </p:cNvPicPr>
          <p:nvPr/>
        </p:nvPicPr>
        <p:blipFill>
          <a:blip r:embed="rId3" cstate="print"/>
          <a:srcRect/>
          <a:stretch>
            <a:fillRect/>
          </a:stretch>
        </p:blipFill>
        <p:spPr bwMode="auto">
          <a:xfrm>
            <a:off x="0" y="1003"/>
            <a:ext cx="9144000" cy="5142497"/>
          </a:xfrm>
          <a:prstGeom prst="rect">
            <a:avLst/>
          </a:prstGeom>
          <a:noFill/>
        </p:spPr>
      </p:pic>
      <p:sp>
        <p:nvSpPr>
          <p:cNvPr id="4" name="Rectangle 3"/>
          <p:cNvSpPr/>
          <p:nvPr/>
        </p:nvSpPr>
        <p:spPr>
          <a:xfrm>
            <a:off x="0" y="0"/>
            <a:ext cx="5257800" cy="2062103"/>
          </a:xfrm>
          <a:prstGeom prst="rect">
            <a:avLst/>
          </a:prstGeom>
        </p:spPr>
        <p:txBody>
          <a:bodyPr wrap="square">
            <a:spAutoFit/>
          </a:bodyPr>
          <a:lstStyle/>
          <a:p>
            <a:r>
              <a:rPr lang="en-US" sz="3200" smtClean="0">
                <a:solidFill>
                  <a:srgbClr val="FFFF00"/>
                </a:solidFill>
              </a:rPr>
              <a:t>tena vai bhārate varse</a:t>
            </a:r>
            <a:br>
              <a:rPr lang="en-US" sz="3200" smtClean="0">
                <a:solidFill>
                  <a:srgbClr val="FFFF00"/>
                </a:solidFill>
              </a:rPr>
            </a:br>
            <a:r>
              <a:rPr lang="en-US" sz="3200" smtClean="0">
                <a:solidFill>
                  <a:srgbClr val="FFFF00"/>
                </a:solidFill>
              </a:rPr>
              <a:t>brahma-hatya-satām krtam</a:t>
            </a:r>
            <a:br>
              <a:rPr lang="en-US" sz="3200" smtClean="0">
                <a:solidFill>
                  <a:srgbClr val="FFFF00"/>
                </a:solidFill>
              </a:rPr>
            </a:br>
            <a:r>
              <a:rPr lang="en-US" sz="3200" smtClean="0">
                <a:solidFill>
                  <a:srgbClr val="FFFF00"/>
                </a:solidFill>
              </a:rPr>
              <a:t>dāsa garbhavati-hatyah</a:t>
            </a:r>
            <a:br>
              <a:rPr lang="en-US" sz="3200" smtClean="0">
                <a:solidFill>
                  <a:srgbClr val="FFFF00"/>
                </a:solidFill>
              </a:rPr>
            </a:br>
            <a:r>
              <a:rPr lang="en-US" sz="3200" smtClean="0">
                <a:solidFill>
                  <a:srgbClr val="FFFF00"/>
                </a:solidFill>
              </a:rPr>
              <a:t>krtas tena durātmana</a:t>
            </a:r>
            <a:endParaRPr lang="en-US" sz="3200">
              <a:solidFill>
                <a:srgbClr val="FFFF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encrypted-tbn1.gstatic.com/images?q=tbn:ANd9GcQZ4Tz_fVchaOZ-wSOHv1B7nJ-ZPDY5YYhLplMsT0H8Bkd8Lv9O"/>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44</a:t>
            </a:fld>
            <a:endParaRPr lang="en-US"/>
          </a:p>
        </p:txBody>
      </p:sp>
      <p:sp>
        <p:nvSpPr>
          <p:cNvPr id="8" name="TextBox 7"/>
          <p:cNvSpPr txBox="1"/>
          <p:nvPr/>
        </p:nvSpPr>
        <p:spPr>
          <a:xfrm>
            <a:off x="0" y="-1905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13" name="Rectangle 12"/>
          <p:cNvSpPr/>
          <p:nvPr/>
        </p:nvSpPr>
        <p:spPr>
          <a:xfrm>
            <a:off x="76200" y="392490"/>
            <a:ext cx="4114800" cy="1569660"/>
          </a:xfrm>
          <a:prstGeom prst="rect">
            <a:avLst/>
          </a:prstGeom>
        </p:spPr>
        <p:txBody>
          <a:bodyPr wrap="square">
            <a:spAutoFit/>
          </a:bodyPr>
          <a:lstStyle/>
          <a:p>
            <a:r>
              <a:rPr lang="en-US" sz="2400" smtClean="0">
                <a:solidFill>
                  <a:srgbClr val="FFFF00"/>
                </a:solidFill>
              </a:rPr>
              <a:t>mrgayāyam tu banaughaih</a:t>
            </a:r>
            <a:br>
              <a:rPr lang="en-US" sz="2400" smtClean="0">
                <a:solidFill>
                  <a:srgbClr val="FFFF00"/>
                </a:solidFill>
              </a:rPr>
            </a:br>
            <a:r>
              <a:rPr lang="en-US" sz="2400" smtClean="0">
                <a:solidFill>
                  <a:srgbClr val="FFFF00"/>
                </a:solidFill>
              </a:rPr>
              <a:t>kapila-go-vadhāh krtah</a:t>
            </a:r>
            <a:br>
              <a:rPr lang="en-US" sz="2400" smtClean="0">
                <a:solidFill>
                  <a:srgbClr val="FFFF00"/>
                </a:solidFill>
              </a:rPr>
            </a:br>
            <a:r>
              <a:rPr lang="en-US" sz="2400" smtClean="0">
                <a:solidFill>
                  <a:schemeClr val="bg1"/>
                </a:solidFill>
              </a:rPr>
              <a:t>saindhavam hayam āruhya</a:t>
            </a:r>
            <a:br>
              <a:rPr lang="en-US" sz="2400" smtClean="0">
                <a:solidFill>
                  <a:schemeClr val="bg1"/>
                </a:solidFill>
              </a:rPr>
            </a:br>
            <a:r>
              <a:rPr lang="en-US" sz="2400" smtClean="0">
                <a:solidFill>
                  <a:schemeClr val="bg1"/>
                </a:solidFill>
              </a:rPr>
              <a:t>mrgayarthi gato 'bhavat</a:t>
            </a:r>
            <a:endParaRPr lang="en-US" sz="2400">
              <a:solidFill>
                <a:schemeClr val="bg1"/>
              </a:solidFill>
            </a:endParaRPr>
          </a:p>
        </p:txBody>
      </p:sp>
      <p:pic>
        <p:nvPicPr>
          <p:cNvPr id="84995" name="Picture 3" descr="C:\Users\bkdasa\Downloads\chicken_sombrero.gif"/>
          <p:cNvPicPr>
            <a:picLocks noChangeAspect="1" noChangeArrowheads="1" noCrop="1"/>
          </p:cNvPicPr>
          <p:nvPr/>
        </p:nvPicPr>
        <p:blipFill>
          <a:blip r:embed="rId4" cstate="print"/>
          <a:srcRect/>
          <a:stretch>
            <a:fillRect/>
          </a:stretch>
        </p:blipFill>
        <p:spPr bwMode="auto">
          <a:xfrm flipH="1">
            <a:off x="0" y="2190750"/>
            <a:ext cx="2870775" cy="26289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8" name="Picture 8" descr="http://cache2.asset-cache.net/gc/90864176-silhouette-of-a-man-shooting-an-arrow-gettyimages.jpg?v=1&amp;c=IWSAsset&amp;k=2&amp;d=y%2BA5mimYeB3%2ByqBDllugMRLRJPaR6nZh8OfpQ3kPEjo%3D"/>
          <p:cNvPicPr>
            <a:picLocks noChangeAspect="1" noChangeArrowheads="1"/>
          </p:cNvPicPr>
          <p:nvPr/>
        </p:nvPicPr>
        <p:blipFill>
          <a:blip r:embed="rId3" cstate="print"/>
          <a:srcRect/>
          <a:stretch>
            <a:fillRect/>
          </a:stretch>
        </p:blipFill>
        <p:spPr bwMode="auto">
          <a:xfrm flipH="1">
            <a:off x="0" y="3298775"/>
            <a:ext cx="2667000" cy="1844725"/>
          </a:xfrm>
          <a:prstGeom prst="rect">
            <a:avLst/>
          </a:prstGeom>
          <a:noFill/>
          <a:effectLst/>
        </p:spPr>
      </p:pic>
      <p:pic>
        <p:nvPicPr>
          <p:cNvPr id="158724" name="Picture 4" descr="http://www.montana-wild.com/wp-content/uploads/2011/09/dsc_4738.jpg"/>
          <p:cNvPicPr>
            <a:picLocks noChangeAspect="1" noChangeArrowheads="1"/>
          </p:cNvPicPr>
          <p:nvPr/>
        </p:nvPicPr>
        <p:blipFill>
          <a:blip r:embed="rId4" cstate="print"/>
          <a:srcRect/>
          <a:stretch>
            <a:fillRect/>
          </a:stretch>
        </p:blipFill>
        <p:spPr bwMode="auto">
          <a:xfrm>
            <a:off x="2616679" y="0"/>
            <a:ext cx="652732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45</a:t>
            </a:fld>
            <a:endParaRPr lang="en-US"/>
          </a:p>
        </p:txBody>
      </p:sp>
      <p:pic>
        <p:nvPicPr>
          <p:cNvPr id="158722" name="Picture 2" descr="http://www.trbimg.com/img-52802158/turbine/la-na-nn-nj-deer-arrow-20131110-001/600/600x450"/>
          <p:cNvPicPr>
            <a:picLocks noChangeAspect="1" noChangeArrowheads="1"/>
          </p:cNvPicPr>
          <p:nvPr/>
        </p:nvPicPr>
        <p:blipFill>
          <a:blip r:embed="rId5" cstate="print"/>
          <a:srcRect/>
          <a:stretch>
            <a:fillRect/>
          </a:stretch>
        </p:blipFill>
        <p:spPr bwMode="auto">
          <a:xfrm flipH="1">
            <a:off x="0" y="0"/>
            <a:ext cx="4343400" cy="3257550"/>
          </a:xfrm>
          <a:prstGeom prst="rect">
            <a:avLst/>
          </a:prstGeom>
          <a:noFill/>
        </p:spPr>
      </p:pic>
      <p:pic>
        <p:nvPicPr>
          <p:cNvPr id="158726" name="Picture 6" descr="http://www.geog.ucsb.edu/img/news/2013/cow.jpg"/>
          <p:cNvPicPr>
            <a:picLocks noChangeAspect="1" noChangeArrowheads="1"/>
          </p:cNvPicPr>
          <p:nvPr/>
        </p:nvPicPr>
        <p:blipFill>
          <a:blip r:embed="rId6" cstate="print"/>
          <a:srcRect t="25000"/>
          <a:stretch>
            <a:fillRect/>
          </a:stretch>
        </p:blipFill>
        <p:spPr bwMode="auto">
          <a:xfrm>
            <a:off x="6477000" y="2476500"/>
            <a:ext cx="2667000" cy="2667000"/>
          </a:xfrm>
          <a:prstGeom prst="rect">
            <a:avLst/>
          </a:prstGeom>
          <a:noFill/>
        </p:spPr>
      </p:pic>
      <p:sp>
        <p:nvSpPr>
          <p:cNvPr id="9" name="Rectangle 8"/>
          <p:cNvSpPr/>
          <p:nvPr/>
        </p:nvSpPr>
        <p:spPr>
          <a:xfrm>
            <a:off x="5029200" y="0"/>
            <a:ext cx="4114800" cy="1569660"/>
          </a:xfrm>
          <a:prstGeom prst="rect">
            <a:avLst/>
          </a:prstGeom>
        </p:spPr>
        <p:txBody>
          <a:bodyPr wrap="square">
            <a:spAutoFit/>
          </a:bodyPr>
          <a:lstStyle/>
          <a:p>
            <a:r>
              <a:rPr lang="en-US" sz="2400" smtClean="0">
                <a:solidFill>
                  <a:schemeClr val="bg1"/>
                </a:solidFill>
              </a:rPr>
              <a:t>mrgayāyam tu banaughaih</a:t>
            </a:r>
            <a:br>
              <a:rPr lang="en-US" sz="2400" smtClean="0">
                <a:solidFill>
                  <a:schemeClr val="bg1"/>
                </a:solidFill>
              </a:rPr>
            </a:br>
            <a:r>
              <a:rPr lang="en-US" sz="2400" smtClean="0">
                <a:solidFill>
                  <a:schemeClr val="bg1"/>
                </a:solidFill>
              </a:rPr>
              <a:t>kapila-go-vadhāh krtah</a:t>
            </a:r>
            <a:r>
              <a:rPr lang="en-US" sz="2400" smtClean="0">
                <a:solidFill>
                  <a:srgbClr val="FFFF00"/>
                </a:solidFill>
              </a:rPr>
              <a:t/>
            </a:r>
            <a:br>
              <a:rPr lang="en-US" sz="2400" smtClean="0">
                <a:solidFill>
                  <a:srgbClr val="FFFF00"/>
                </a:solidFill>
              </a:rPr>
            </a:br>
            <a:r>
              <a:rPr lang="en-US" sz="2400" smtClean="0">
                <a:solidFill>
                  <a:srgbClr val="FFFF00"/>
                </a:solidFill>
              </a:rPr>
              <a:t>saindhavam hayam āruhya</a:t>
            </a:r>
            <a:br>
              <a:rPr lang="en-US" sz="2400" smtClean="0">
                <a:solidFill>
                  <a:srgbClr val="FFFF00"/>
                </a:solidFill>
              </a:rPr>
            </a:br>
            <a:r>
              <a:rPr lang="en-US" sz="2400" smtClean="0">
                <a:solidFill>
                  <a:srgbClr val="FFFF00"/>
                </a:solidFill>
              </a:rPr>
              <a:t>mrgayarthi gato 'bhavat</a:t>
            </a:r>
            <a:endParaRPr lang="en-US" sz="2400">
              <a:solidFill>
                <a:srgbClr val="FFFF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s://encrypted-tbn1.gstatic.com/images?q=tbn:ANd9GcQZ4Tz_fVchaOZ-wSOHv1B7nJ-ZPDY5YYhLplMsT0H8Bkd8Lv9O"/>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46</a:t>
            </a:fld>
            <a:endParaRPr lang="en-US"/>
          </a:p>
        </p:txBody>
      </p:sp>
      <p:pic>
        <p:nvPicPr>
          <p:cNvPr id="69634" name="Picture 2" descr="http://4.bp.blogspot.com/-G4Np1trc9-4/UQYWvJgWcRI/AAAAAAAAEI0/i57UyNUjyaY/s1600/Spartacus-War-Of-The-Damned-Season-3-Premiere-2013-Enemies-of-Rome-6-444x230.jpeg"/>
          <p:cNvPicPr>
            <a:picLocks noChangeAspect="1" noChangeArrowheads="1"/>
          </p:cNvPicPr>
          <p:nvPr/>
        </p:nvPicPr>
        <p:blipFill>
          <a:blip r:embed="rId4" cstate="print"/>
          <a:srcRect/>
          <a:stretch>
            <a:fillRect/>
          </a:stretch>
        </p:blipFill>
        <p:spPr bwMode="auto">
          <a:xfrm>
            <a:off x="0" y="2135022"/>
            <a:ext cx="5334000" cy="3008478"/>
          </a:xfrm>
          <a:prstGeom prst="rect">
            <a:avLst/>
          </a:prstGeom>
          <a:noFill/>
          <a:effectLst>
            <a:softEdge rad="635000"/>
          </a:effectLst>
        </p:spPr>
      </p:pic>
      <p:sp>
        <p:nvSpPr>
          <p:cNvPr id="5" name="Rectangle 4"/>
          <p:cNvSpPr/>
          <p:nvPr/>
        </p:nvSpPr>
        <p:spPr>
          <a:xfrm>
            <a:off x="76200" y="57150"/>
            <a:ext cx="4267200" cy="1569660"/>
          </a:xfrm>
          <a:prstGeom prst="rect">
            <a:avLst/>
          </a:prstGeom>
        </p:spPr>
        <p:txBody>
          <a:bodyPr wrap="square">
            <a:spAutoFit/>
          </a:bodyPr>
          <a:lstStyle/>
          <a:p>
            <a:r>
              <a:rPr lang="en-US" sz="2400" smtClean="0">
                <a:solidFill>
                  <a:srgbClr val="FFFF00"/>
                </a:solidFill>
              </a:rPr>
              <a:t>ekada rājya-lobhena</a:t>
            </a:r>
            <a:br>
              <a:rPr lang="en-US" sz="2400" smtClean="0">
                <a:solidFill>
                  <a:srgbClr val="FFFF00"/>
                </a:solidFill>
              </a:rPr>
            </a:br>
            <a:r>
              <a:rPr lang="en-US" sz="2400" smtClean="0">
                <a:solidFill>
                  <a:srgbClr val="FFFF00"/>
                </a:solidFill>
              </a:rPr>
              <a:t>mantri kruddho mahā-khalam</a:t>
            </a:r>
            <a:br>
              <a:rPr lang="en-US" sz="2400" smtClean="0">
                <a:solidFill>
                  <a:srgbClr val="FFFF00"/>
                </a:solidFill>
              </a:rPr>
            </a:br>
            <a:r>
              <a:rPr lang="en-US" sz="2400" smtClean="0">
                <a:solidFill>
                  <a:srgbClr val="FFFF00"/>
                </a:solidFill>
              </a:rPr>
              <a:t>jaghanāranya-dese tām</a:t>
            </a:r>
            <a:br>
              <a:rPr lang="en-US" sz="2400" smtClean="0">
                <a:solidFill>
                  <a:srgbClr val="FFFF00"/>
                </a:solidFill>
              </a:rPr>
            </a:br>
            <a:r>
              <a:rPr lang="en-US" sz="2400" smtClean="0">
                <a:solidFill>
                  <a:srgbClr val="FFFF00"/>
                </a:solidFill>
              </a:rPr>
              <a:t>tiksna-dharena cāsina</a:t>
            </a:r>
            <a:endParaRPr lang="en-US" sz="2400">
              <a:solidFill>
                <a:srgbClr val="FFFF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47</a:t>
            </a:fld>
            <a:endParaRPr lang="en-US"/>
          </a:p>
        </p:txBody>
      </p:sp>
      <p:pic>
        <p:nvPicPr>
          <p:cNvPr id="68610" name="Picture 2" descr="http://www.hollywoodjesus.com/movie/Jesus_series/photos/blood_roman2.jpg"/>
          <p:cNvPicPr>
            <a:picLocks noChangeAspect="1" noChangeArrowheads="1"/>
          </p:cNvPicPr>
          <p:nvPr/>
        </p:nvPicPr>
        <p:blipFill>
          <a:blip r:embed="rId3" cstate="print"/>
          <a:srcRect t="15926"/>
          <a:stretch>
            <a:fillRect/>
          </a:stretch>
        </p:blipFill>
        <p:spPr bwMode="auto">
          <a:xfrm>
            <a:off x="0" y="-26918"/>
            <a:ext cx="9144000" cy="5170418"/>
          </a:xfrm>
          <a:prstGeom prst="rect">
            <a:avLst/>
          </a:prstGeom>
          <a:noFill/>
        </p:spPr>
      </p:pic>
      <p:pic>
        <p:nvPicPr>
          <p:cNvPr id="8" name="Picture 2" descr="http://4.bp.blogspot.com/-1vN8cHzdEWs/UBEoXhJybeI/AAAAAAAAAIw/ZAB7wn0vCDs/s1600/gopi+chandan.JPG"/>
          <p:cNvPicPr>
            <a:picLocks noChangeAspect="1" noChangeArrowheads="1"/>
          </p:cNvPicPr>
          <p:nvPr/>
        </p:nvPicPr>
        <p:blipFill>
          <a:blip r:embed="rId4" cstate="print"/>
          <a:srcRect/>
          <a:stretch>
            <a:fillRect/>
          </a:stretch>
        </p:blipFill>
        <p:spPr bwMode="auto">
          <a:xfrm>
            <a:off x="0" y="1276350"/>
            <a:ext cx="2133600" cy="38671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48</a:t>
            </a:fld>
            <a:endParaRPr lang="en-US"/>
          </a:p>
        </p:txBody>
      </p:sp>
      <p:pic>
        <p:nvPicPr>
          <p:cNvPr id="68610" name="Picture 2" descr="http://www.hollywoodjesus.com/movie/Jesus_series/photos/blood_roman2.jpg"/>
          <p:cNvPicPr>
            <a:picLocks noChangeAspect="1" noChangeArrowheads="1"/>
          </p:cNvPicPr>
          <p:nvPr/>
        </p:nvPicPr>
        <p:blipFill>
          <a:blip r:embed="rId3" cstate="print"/>
          <a:srcRect t="15926"/>
          <a:stretch>
            <a:fillRect/>
          </a:stretch>
        </p:blipFill>
        <p:spPr bwMode="auto">
          <a:xfrm>
            <a:off x="0" y="-26918"/>
            <a:ext cx="9144000" cy="5170418"/>
          </a:xfrm>
          <a:prstGeom prst="rect">
            <a:avLst/>
          </a:prstGeom>
          <a:noFill/>
        </p:spPr>
      </p:pic>
      <p:pic>
        <p:nvPicPr>
          <p:cNvPr id="8" name="Picture 2" descr="http://4.bp.blogspot.com/-1vN8cHzdEWs/UBEoXhJybeI/AAAAAAAAAIw/ZAB7wn0vCDs/s1600/gopi+chandan.JPG"/>
          <p:cNvPicPr>
            <a:picLocks noChangeAspect="1" noChangeArrowheads="1"/>
          </p:cNvPicPr>
          <p:nvPr/>
        </p:nvPicPr>
        <p:blipFill>
          <a:blip r:embed="rId4" cstate="print"/>
          <a:srcRect/>
          <a:stretch>
            <a:fillRect/>
          </a:stretch>
        </p:blipFill>
        <p:spPr bwMode="auto">
          <a:xfrm>
            <a:off x="0" y="1276350"/>
            <a:ext cx="2133600" cy="3867150"/>
          </a:xfrm>
          <a:prstGeom prst="rect">
            <a:avLst/>
          </a:prstGeom>
          <a:noFill/>
          <a:effectLst>
            <a:softEdge rad="635000"/>
          </a:effectLst>
        </p:spPr>
      </p:pic>
      <p:pic>
        <p:nvPicPr>
          <p:cNvPr id="5" name="Picture 2" descr="http://img2.wikia.nocookie.net/__cb20140127084650/naraka/images/1/11/Yamaduta's_costume.jpg"/>
          <p:cNvPicPr>
            <a:picLocks noChangeAspect="1" noChangeArrowheads="1"/>
          </p:cNvPicPr>
          <p:nvPr/>
        </p:nvPicPr>
        <p:blipFill>
          <a:blip r:embed="rId5" cstate="print"/>
          <a:srcRect/>
          <a:stretch>
            <a:fillRect/>
          </a:stretch>
        </p:blipFill>
        <p:spPr bwMode="auto">
          <a:xfrm>
            <a:off x="4419600" y="-20097"/>
            <a:ext cx="4724400" cy="5182671"/>
          </a:xfrm>
          <a:prstGeom prst="rect">
            <a:avLst/>
          </a:prstGeom>
          <a:noFill/>
        </p:spPr>
      </p:pic>
      <p:pic>
        <p:nvPicPr>
          <p:cNvPr id="71682" name="Picture 2" descr="http://3.bp.blogspot.com/_iXi0lcrRTMs/TLHTWWM2QZI/AAAAAAAAFmk/bOwpc6R2o8E/s320/yamadhutas.jpg"/>
          <p:cNvPicPr>
            <a:picLocks noChangeAspect="1" noChangeArrowheads="1"/>
          </p:cNvPicPr>
          <p:nvPr/>
        </p:nvPicPr>
        <p:blipFill>
          <a:blip r:embed="rId6" cstate="print"/>
          <a:srcRect b="32867"/>
          <a:stretch>
            <a:fillRect/>
          </a:stretch>
        </p:blipFill>
        <p:spPr bwMode="auto">
          <a:xfrm>
            <a:off x="3747928" y="2419350"/>
            <a:ext cx="5396072" cy="2724150"/>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out)">
                                      <p:cBhvr>
                                        <p:cTn id="7" dur="1000"/>
                                        <p:tgtEl>
                                          <p:spTgt spid="5"/>
                                        </p:tgtEl>
                                      </p:cBhvr>
                                    </p:animEffect>
                                  </p:childTnLst>
                                </p:cTn>
                              </p:par>
                              <p:par>
                                <p:cTn id="8" presetID="8" presetClass="entr" presetSubtype="32" fill="hold" nodeType="withEffect">
                                  <p:stCondLst>
                                    <p:cond delay="0"/>
                                  </p:stCondLst>
                                  <p:childTnLst>
                                    <p:set>
                                      <p:cBhvr>
                                        <p:cTn id="9" dur="1" fill="hold">
                                          <p:stCondLst>
                                            <p:cond delay="0"/>
                                          </p:stCondLst>
                                        </p:cTn>
                                        <p:tgtEl>
                                          <p:spTgt spid="71682"/>
                                        </p:tgtEl>
                                        <p:attrNameLst>
                                          <p:attrName>style.visibility</p:attrName>
                                        </p:attrNameLst>
                                      </p:cBhvr>
                                      <p:to>
                                        <p:strVal val="visible"/>
                                      </p:to>
                                    </p:set>
                                    <p:animEffect transition="in" filter="diamond(out)">
                                      <p:cBhvr>
                                        <p:cTn id="10" dur="1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2" name="Picture 4" descr="http://image.tmdb.org/t/p/original/2pBqUVagoLsejT3bG37xNZEqVao.jpg"/>
          <p:cNvPicPr>
            <a:picLocks noChangeAspect="1" noChangeArrowheads="1"/>
          </p:cNvPicPr>
          <p:nvPr/>
        </p:nvPicPr>
        <p:blipFill>
          <a:blip r:embed="rId3" cstate="print"/>
          <a:srcRect l="5625" t="17895" r="3750"/>
          <a:stretch>
            <a:fillRect/>
          </a:stretch>
        </p:blipFill>
        <p:spPr bwMode="auto">
          <a:xfrm>
            <a:off x="0" y="0"/>
            <a:ext cx="90678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49</a:t>
            </a:fld>
            <a:endParaRPr lang="en-US"/>
          </a:p>
        </p:txBody>
      </p:sp>
      <p:pic>
        <p:nvPicPr>
          <p:cNvPr id="165890" name="Picture 2" descr="http://www.vedische-weisheit.de/vedische-geschichten/court-of-yamaraja.jpg"/>
          <p:cNvPicPr>
            <a:picLocks noChangeAspect="1" noChangeArrowheads="1"/>
          </p:cNvPicPr>
          <p:nvPr/>
        </p:nvPicPr>
        <p:blipFill>
          <a:blip r:embed="rId4" cstate="print"/>
          <a:srcRect l="55805" t="20370" r="15598"/>
          <a:stretch>
            <a:fillRect/>
          </a:stretch>
        </p:blipFill>
        <p:spPr bwMode="auto">
          <a:xfrm flipH="1">
            <a:off x="-2" y="0"/>
            <a:ext cx="2590799" cy="5143500"/>
          </a:xfrm>
          <a:prstGeom prst="rect">
            <a:avLst/>
          </a:prstGeom>
          <a:noFill/>
          <a:effectLst>
            <a:softEdge rad="317500"/>
          </a:effectLst>
        </p:spPr>
      </p:pic>
      <p:pic>
        <p:nvPicPr>
          <p:cNvPr id="165894" name="Picture 6" descr="http://1.bp.blogspot.com/-kpL8Z8fNytE/UXjw6loMg-I/AAAAAAAAMiU/uEewUzEj6vk/s1600/chitra-gupta-new.jpg"/>
          <p:cNvPicPr>
            <a:picLocks noChangeAspect="1" noChangeArrowheads="1"/>
          </p:cNvPicPr>
          <p:nvPr/>
        </p:nvPicPr>
        <p:blipFill>
          <a:blip r:embed="rId5" cstate="print"/>
          <a:srcRect l="24000" r="33714"/>
          <a:stretch>
            <a:fillRect/>
          </a:stretch>
        </p:blipFill>
        <p:spPr bwMode="auto">
          <a:xfrm>
            <a:off x="5791200" y="590550"/>
            <a:ext cx="3352800" cy="3771901"/>
          </a:xfrm>
          <a:prstGeom prst="rect">
            <a:avLst/>
          </a:prstGeom>
          <a:noFill/>
          <a:effectLst>
            <a:softEdge rad="635000"/>
          </a:effectLst>
        </p:spPr>
      </p:pic>
      <p:sp>
        <p:nvSpPr>
          <p:cNvPr id="6" name="TextBox 5"/>
          <p:cNvSpPr txBox="1"/>
          <p:nvPr/>
        </p:nvSpPr>
        <p:spPr>
          <a:xfrm>
            <a:off x="7086600" y="3867150"/>
            <a:ext cx="1234633" cy="338554"/>
          </a:xfrm>
          <a:prstGeom prst="rect">
            <a:avLst/>
          </a:prstGeom>
        </p:spPr>
        <p:style>
          <a:lnRef idx="3">
            <a:schemeClr val="lt1"/>
          </a:lnRef>
          <a:fillRef idx="1">
            <a:schemeClr val="dk1"/>
          </a:fillRef>
          <a:effectRef idx="1">
            <a:schemeClr val="dk1"/>
          </a:effectRef>
          <a:fontRef idx="minor">
            <a:schemeClr val="lt1"/>
          </a:fontRef>
        </p:style>
        <p:txBody>
          <a:bodyPr wrap="none" rtlCol="0">
            <a:spAutoFit/>
          </a:bodyPr>
          <a:lstStyle/>
          <a:p>
            <a:r>
              <a:rPr lang="en-US" smtClean="0"/>
              <a:t>Citra Gupta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pic>
        <p:nvPicPr>
          <p:cNvPr id="80900" name="Picture 4" descr="http://2.bp.blogspot.com/-s87JCKMLJGI/UTUAUZLyaTI/AAAAAAAAAtc/Qu18zRDXoWE/s320/Tilak+sadhu+005.jpg"/>
          <p:cNvPicPr>
            <a:picLocks noChangeAspect="1" noChangeArrowheads="1"/>
          </p:cNvPicPr>
          <p:nvPr/>
        </p:nvPicPr>
        <p:blipFill>
          <a:blip r:embed="rId3" cstate="print"/>
          <a:srcRect/>
          <a:stretch>
            <a:fillRect/>
          </a:stretch>
        </p:blipFill>
        <p:spPr bwMode="auto">
          <a:xfrm>
            <a:off x="0" y="0"/>
            <a:ext cx="3810000" cy="5143501"/>
          </a:xfrm>
          <a:prstGeom prst="rect">
            <a:avLst/>
          </a:prstGeom>
          <a:noFill/>
        </p:spPr>
      </p:pic>
      <p:pic>
        <p:nvPicPr>
          <p:cNvPr id="80902" name="Picture 6" descr="http://1.bp.blogspot.com/-FCyzGIikX3I/UTUAV7oFetI/AAAAAAAAAtk/SlaAUgsVdKI/s320/Tilak+sadhu+006.jpg"/>
          <p:cNvPicPr>
            <a:picLocks noChangeAspect="1" noChangeArrowheads="1"/>
          </p:cNvPicPr>
          <p:nvPr/>
        </p:nvPicPr>
        <p:blipFill>
          <a:blip r:embed="rId4" cstate="print"/>
          <a:srcRect/>
          <a:stretch>
            <a:fillRect/>
          </a:stretch>
        </p:blipFill>
        <p:spPr bwMode="auto">
          <a:xfrm>
            <a:off x="5286376" y="0"/>
            <a:ext cx="3857624" cy="51435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50</a:t>
            </a:fld>
            <a:endParaRPr lang="en-US" smtClean="0">
              <a:latin typeface="Arial" charset="0"/>
              <a:ea typeface="MS PGothic" pitchFamily="34" charset="-128"/>
            </a:endParaRPr>
          </a:p>
        </p:txBody>
      </p:sp>
      <p:pic>
        <p:nvPicPr>
          <p:cNvPr id="161794" name="Picture 2" descr="http://slyuses.files.wordpress.com/2012/03/aeolus-chitragupta.jpg"/>
          <p:cNvPicPr>
            <a:picLocks noChangeAspect="1" noChangeArrowheads="1"/>
          </p:cNvPicPr>
          <p:nvPr/>
        </p:nvPicPr>
        <p:blipFill>
          <a:blip r:embed="rId3" cstate="print"/>
          <a:srcRect/>
          <a:stretch>
            <a:fillRect/>
          </a:stretch>
        </p:blipFill>
        <p:spPr bwMode="auto">
          <a:xfrm>
            <a:off x="0" y="4201"/>
            <a:ext cx="9144000" cy="5139300"/>
          </a:xfrm>
          <a:prstGeom prst="rect">
            <a:avLst/>
          </a:prstGeom>
          <a:noFill/>
        </p:spPr>
      </p:pic>
      <p:pic>
        <p:nvPicPr>
          <p:cNvPr id="4" name="Picture 4" descr="http://image.tmdb.org/t/p/original/2pBqUVagoLsejT3bG37xNZEqVao.jpg"/>
          <p:cNvPicPr>
            <a:picLocks noChangeAspect="1" noChangeArrowheads="1"/>
          </p:cNvPicPr>
          <p:nvPr/>
        </p:nvPicPr>
        <p:blipFill>
          <a:blip r:embed="rId4" cstate="print"/>
          <a:srcRect l="25425" t="28538" r="36497" b="8211"/>
          <a:stretch>
            <a:fillRect/>
          </a:stretch>
        </p:blipFill>
        <p:spPr bwMode="auto">
          <a:xfrm>
            <a:off x="0" y="0"/>
            <a:ext cx="3810000" cy="39624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51</a:t>
            </a:fld>
            <a:endParaRPr lang="en-US"/>
          </a:p>
        </p:txBody>
      </p:sp>
      <p:pic>
        <p:nvPicPr>
          <p:cNvPr id="167938" name="Picture 2" descr="http://www.cvltnation.com/wp-content/uploads/2013/01/cauldren-boiling-oil.jpeg"/>
          <p:cNvPicPr>
            <a:picLocks noChangeAspect="1" noChangeArrowheads="1"/>
          </p:cNvPicPr>
          <p:nvPr/>
        </p:nvPicPr>
        <p:blipFill>
          <a:blip r:embed="rId3" cstate="print"/>
          <a:srcRect/>
          <a:stretch>
            <a:fillRect/>
          </a:stretch>
        </p:blipFill>
        <p:spPr bwMode="auto">
          <a:xfrm>
            <a:off x="-1" y="1"/>
            <a:ext cx="9143997" cy="514350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52</a:t>
            </a:fld>
            <a:endParaRPr lang="en-US" smtClean="0">
              <a:latin typeface="Arial" charset="0"/>
              <a:ea typeface="MS PGothic" pitchFamily="34" charset="-128"/>
            </a:endParaRPr>
          </a:p>
        </p:txBody>
      </p:sp>
      <p:sp>
        <p:nvSpPr>
          <p:cNvPr id="64514" name="AutoShape 2" descr="data:image/jpeg;base64,/9j/4AAQSkZJRgABAQAAAQABAAD/2wCEAAkGBhMSEBUSExMVFRUUGBgXFRgXFxcYGBcYGBUXGBUVFxQXHSYeHBkjGhQXHy8gIycpLCwsFR4xNTAqNSYsLCkBCQoKDgwOGg8PGiwcHCQpLCkqLCkpKSwpKSwpKSkpKSkpKSkpKSkpLCkpKSkpKSwpKSwsKSwpLCwsLCksLCkpLP/AABEIALAA8QMBIgACEQEDEQH/xAAbAAACAgMBAAAAAAAAAAAAAAAEBQMGAQIHAP/EAE0QAAECBAMDBwUJDgYDAQAAAAECEQADBCEFEjFBUWEGBxMicYGRMqGxwdEUI0JSYpKy4fAVFiQlMzRDU3JzgqKz8Rc1VGODwkSjw5P/xAAaAQACAwEBAAAAAAAAAAAAAAACBAEDBQAG/8QAJhEAAgIBBAMBAQACAwAAAAAAAAECEQMSEyExBEFRIjIFkSMzYf/aAAwDAQACEQMRAD8AqHJnChOqBLWjMClRYkjQbx3xdpHImQX6iWTY3DjtLvFV5vg9cgb0r+iY6DMnUwKwSfK986pLEF20bb6Iys0mpUauJKuhZU83UhaWCSgjakl+zrOIBHNnLJKRNmOnV0p290WNWJ0hBBmFi48gizux6u94JpsVpEghM3yrl33NYkRUskvobin6Kl/heklhPUD+7f0KESnmwli6p6wBqcqQPO7RapFZSpSUJqB1gzk30I1bjGyZ0h2M9JSxcZtrpIDatr4RO5L6Doj8K2nmzkN+UmHj1fY0Rr5tJWgnLd7uEqDbrANFvNVJdLT0kAAHV9De22NvdkkIPvwc/CI74jcl9O0x+FN/w5kixnLJOlgPVeMp5v5I1VNPhbwEWxOPUoIUqpQ42OGffBY5UUyv08r5widyX06l8KajkVTs2Vdtpdz5o2HI2nYDIbcSD3xcZfKClH6aX86PDlHSbZ0v5wiNTfsK0vRR6vkFKWoFCjKDXGXM533VHkc3UoNmnrP8IHri8ffDSH9NL8RG4xakVpNlnvETrl9A/Pw5/wD4dJzWqLcUX8c59EGVHN5IyEIWvP8ABUpiH4gaiLmamlI/KS/nJiFVTT5kkTpaUh8wJHWtYPsvHbkvpP5+HKqrkdVS397zDeku/FtYhPJupe0pR493GOyjEqX9dL+cPbHkV1I5adKf9oe2DWVgVE46nkxVH9EfERqvkvUj9EfER2CorpRbLUSksoE+ScwGqbmzx5VbSkgmbKcfKSPM8c8rOpHHJ3JqpSH6InsIPmiGfgVQnWUruv6I7SailOkyT89PtjXPTP5cr5yfbHbzJ0ROGLpFh3Qsfwq9kRPHczOpv1kvj1kxp0VEb/g/eJcEs5G2vpw7PHiqO3qkUO6m8JXsgY4fhp1TTOdfJ9Rid9EbbOMFUYKo7EnAcL+LT+P1xn7h4YPg0/j9cTvo7bZxomMBTR2I4NhxLCXILlrbX2RVOXHJeXIlqmpSE5loSgAMwYlT9rQUcqlwDLE0rKT0sejHRiPReVFi5uR+MZXYt/mmL5SzQZlQ365T9oAeKHzb/wCYy+xf0TFswmZ1qg6j3RN+leEPLG/HVjqVNuxtBIL9kL0kKYiCRO0AjPsb0k/RbH7IBV1VqmPYJCVXs7uLncHiWfWBIfcCT3XhTXzlKKZCVAKJN20I8otw1i3ErfIE+EMFVWYOPT64yuazcfZAmGzM0kZj10ulYZmUksfQ/fBUmQXzEwDXJbBcWzZMqJ0JaIk1kp26RD7Li+/bExOvAt5gYjki0bKjKUvtiJS9O2PBbAtEchOPBDiEkoXLVcMFd4U3HeIPTLbU9kKK/EjMVLsAkqlpUWDjMyS+4A7oezJba6RbNdFMeXRGgvZtI9NlQNSk5ju+uD8r9bu4aP6xANMsktLBTTxvKpe7jEqF3bwjM07IEhKyE03yrxommc+2PVldksBG9Otkudt4NqlYbhUbMdEBsHhG2VO4eAjC1iPDSKrYFG5kIL2HgIGMvLoLQUd40/tGqkuBsMdbI9kOYRsAN0QTTdowqZuieQ9ASFcIhn1WUhruRaIemA+1owk5zm8IJcchaK7J62UVdEBtmot2F/VCrnLT+BkvbOlhxNn7r+MNahPWkD/dT7YVc6U1qMJHw5iR4BSv+sNYPQnk9nJun4R6Mtwj0aYiWHm6/wAxl9i/omLbg8pulB/XTTs2q4RU+bkfjGV2L+ifZFtpGBnMwHTTRY/KhDyh3xgmmUxJ42EEzJ94XyHEEA3YmEKNBKmZqbDtPmHW9QhXLBTOkqNyoLJ7wYY1J6rk2D+cNAs7KpcpQIASCx2XDQ1jXDQvm/Ml8Myl5al/gzbHgsC3iLd0AYrVzJk1UsZgkHIBsJa5PjpDxdH0iSk2JukvZxdJB2XjShUlagSLl1EfKc5u8KBHY0dCtXKOzST/AJAMJ5OSAcs5QVM1spiH0DdsP8xSQhh0aUgpIdyTY5nJ3RDiCApQKQMwYkZsr5S4F9o1jGTKkpD/AN7+uCyuyvDG5G5mOg8Iyg5m84iBStBsjBUdQYoa4NLRwB1Mv3uclvJmJV3Z0/374sExfVykuQ48Nvg0VzGqg9EZibEgoX4ODDPKQlCs1lAFzsLRbVxQivxk5Pe6D0wlBwlnUU6kuLPuvDZUkFBTmUwvZweF39MLwRmUCAFAkjeXKSDx1aBihRCQQtmVmDq2l9hg40U5JNuyTD64rK069GpgrTMNjjfqIYzqjqjfCymQAszE7Qx3PqBxIHpiczTqbQrJfrgaxK1bB6qb1u3ZE5nMEg7xEbpKncd8SVC0ki4MH2qGn+kkFARsi5jSZMEbSFXiihWuAXHKibKlLVLbQHMSmwCQGym+bM/jFLl8rKnUqBbemL1Xy5ZSekQFuGy22HVyR8bQRUTyfBrTJLoQwKRq7lte2H8UItcoTk2mOMHxYVKbhlJsR7IY1MtgDutFHwzEE09XlJs5RmbiWeLrPqMw4GF8uOpcDeGTnQOsOjvv2RFLmlJES5rNAtS3SDLt2RCV8DiXobom5lyP238EFoR86y/weWN8z0IV7Ya0KiZskHYs/wBNUIudh+jk8FKf5o+uL8C5RmZ1TZzfNxjEbOI9GmZ5Y+bZX4xldi/omLVSC8/9/Oa3y4qfNx/mMr+P6Bi0Yerqzv387+oYQ8rsc8UnlDrcIme5gVz4RkTHhXSbGkZywCNNYXVGHZS4BbakH+ZPsgyRMtE86Y6eyITcZcC88ep16E9HiJEwJNxo+8dn20glMsomsLpm3HBQDlu6/dA+JSQFomaHMyu8Fj22h/Moc9OCjywApB+ULp9kNp2rM+cNEqFdQmckhIVmGrEO19HgpbpAzpbsu3aYmpp4mZVJsFpdtxFiO14lxFAlICtXIGu/hAyimdHI4coEmoePM1/GMCWUj5Juk7n2REHeKKaNbFLWrNKmkCkrQdFgjs3HuMD8ncTJCZcz4Nt9m+qD0zCVNssB64TJp8oRMBbKVILbQJiwn0RZF8lHkQumWWdSrIGU2B0a7WsD3REqWokpTLLkeUSTr2w4lrTkGjNG9NMGQHVz5oOqM+xaJC9HR2BPiYimIIOVTPsbRonx6vTKSm91FgIDmqImocu4LxXPGqtF+KbT5PTD9cQoSSoA6RKtF/tugcvaAS4NWK4D5kuz7oxQVDm/fEQnsgxBTL9IgVDgpWP8ux1NVbUsDu2n+0IsapJpmCZLbpMikgDiRlMNpU90k6DXzCI6PDXV0iieCXNhx3mLsUvRm5Y0znRw2c+VUtWZyHb4Wvfvi34V0iJaUTXdrE695iyz6NJQ4GlweMR4mgLkkGxGhGoi2f7AxycHYoqagCWfXCeVOKl5txiLEK73pGbyiSDxy/YGNKGeL7AfPFeONI28TjXHbH+FqefKB1dZ8EH2wq52fyUkg/DVt16n28YZYAsLqJZG6b6Ej1wo521dWQPlTPQj2weH+jJ8riTOct9vsIxGL/YRmNAzrLFzdD8Yyuxf0TFooRab++nf1FRV+bofjGTwz/RMWylR+U/fTv6qoQ8od8Qw7WjAVqeyJJ0tzA9KkhSkHbcGKUjavhMOkr088EKVaBJZ2GxEZ6a4TvgWuTqPVKc6FdhUO1NwYjwurXksspFiL313aiJpPlEnyQD5hfzPC3CapKQUkZS7i1yCbPvi/EnTMzzKU0GSFTJc0soOsFaRoHfrhvAxpXYjOnTBLBBy9YiwT+y43wzQsOGAOt20to52Ha0BfcvIStK8qVC7Nfs3QQskuwmjxNJQZbKO63kHaCY2WSBaN6FcpKWAIG/ae2PVU0XIYARVPkb8XUn/AOEEljqbwtk1AVLno2y5i3/ZKgoHxzeIgihnZppI8lmhsaICSlZAdflcc2Y+qBa5Yznkk0RSEhiLm4AO+w9QgyfSFLMoh7Fi0B4DdIzaos29gzwznl0G+2LTNlV8Fax6QozHdSsicwfWzO3p7oYmuQuWlY+SeIIsYjlkqmKWdAAkcb3tugXCml1Cpag6VeS+4vp4xF+iylpUkNZogWcbdkTzEFIKT8Et6/XAzHbY+qK4Lk1cD1Rs1VUWCQLxJLDD7awNKUHJ2iGVLIzFPVPWdn0cbO28FLjonLNRQRJlnI3B+72vCbHsdmySEJLqNy2weqHOKVRlJOViQyR27vGFtJSlBzljMJdRNwdeqfk3iItQXJlO8rbQ2w/FgtCWDki9oNmyhZwCDaAKWYhXkIKCPKQGF+3dDIuUEbWg2yh8HPOVtIQlZHwF6cFBjCjCKpSklCtQLH1RbOVaMoVMIdJDLs/22xTsMpleWCwDtxi2L4HMMmmmi28hp5NSlJ0SmY38kD88DZafe8z0S4l5AP7pL/Fmf9IH54Vfm44zP+kdD+xXyHbZzho9HmjMOCNli5ukn7oymLMF33dQxcpKGznfNm/1VRUObVD4gjglZ7speLTS1ZUkvsXM/qKhHyFbNDw1bNzrA1UlwVDVN/bEy5sQTapgdHNh3xTFGw6o8msOYHYdYzMqGWfNEBSQEiz7oJUeuiz2vB0FdKzaorAEZBqogK2dXU342gYSwQXDbjY3fYfVFiXRS0yukUnrNb7CE1RYEEC7aeaGsLSVHnPKbnNthAnHKL3bW2oNj6IDp5l8qi5JJHednfGk6pSQB3nY271QfLwtHRZ7laOsx2gXUO8PFuTSlyL4dV8ES5ZBAN4jxCcVI6sR1dYkgMSeyA5iizDt1hFRR6aMk4od4PTnqpA11PbDuWB0JSoWSSR3u3nfzQiwCsCFJBLq0I4GHdRhyTmzKLA2YsBuaIr9WKeXLihVNlsAQO07R64j6QudW013iJqx0S8xJKbsdov5xAUisJUQNS2Xxue6HFTVmNTTonM9Kd4JbU+L2vE1bQdJLdJZSboPnbsMO6KQlPVIBtdwHJjaqZCMpZy7cAzQrmkpcoe8daU492J6WrKpYWpLFQbvGh9MCLnXJbZ3iDRU5QAW2OWtawI9HfAk+e2wDXSAjT6NLxLi9LB6NTrVxsO12aHAxRSWQElkuxO67d7Qvw2XfOQTct2sfbBqnLS2bYS+gYnQ7Y5tFfltynRorNMeYQ4SxQkm5O9u2JZ1QhCCTmVM0ytlv7O+J5yWAA0BT4AwDX1BC1hNwshks7nargBvgF+uWKW48ICw6qKZudZJ+NtbcBwEWU4xJyulYPDb54UKpykMEi2rli8BuXfqhrlmYbnO+HYYouIhPLLU0M0VGa6gCC9uEV/HMPMtQyBkKuG04iGaZpPWB2K9IED4nPMxhbq2t2XfjETSQ14U3uc9Ml5E0pROfV0KJ71J9kJud+oebIRdwlStLXIFj3RZOTiWqC+yS1v2xFZ52WK5B4LHcCPbFeL+w/JVOVFAzR6MNHodozrLZzWD8Yg7pcw+b64eYYOoX/WTPpqhNzUN90D+6X/1h1hweWr95Mb/APQwnn7NLwezWoXY8I2k0ds5LnZuj0yW4vviWY+kUmtJpcshWAOsVRpJqkFYUo9UHZcnsAguTh4Ot+7T2w1+5RQhyyQA5LAWGt4KhHL5V8RFtdji5hARJmKSNLN6YAFDUznzJCO03O7TZGuHUyZ8wzJ8yYE5ilCQpSLDYAPXFgwaQkTeiClKlrSTLzE5klJ66DtI2iC1UJODq2IRydnOOukDbZ4aSKKcCkCeSSWHUS17AX2RZxQIBvtjKqRClNo260dKTl2CoqPRVKTDUDMJqVNmUETBYBSXJBTubSNU4OM2XOsvuyj1RZZ0lMtCpbuqaFFAVfrITr3hvPvhKmvm0ypap0tAQeqSHzDdoW27oiy1Tl6YZg+Ey0FXlZhvPjsjeuoCVF1LSNgBsRDummpLG1wD46QBiWK5lmXKEt0aqmOwOpSEjVh6YhgNyfYpKEFOUrUQNhIMaUuFSQp0qPVuRYvuGmyGeG1SJi1SJiEhYAU6XCVA7Q9x2QfOw5IDAC+0axKZDQlKVLmEpmM2zLpDJMorltMIJ2FmtEicPRsd4k9wJbrKUABd7BoHg5NrlCM0zKUlwe7wjCcOBN1AkwYEUwKimZcAlTBRLN2RoMBRMSlcqcSD1gRcKHfHUvRevIyJ9maWYkOTYXCdwAsTGspJKithe43gNaC6zBz0QQkspgH9ML/uBPT5Kwe22yA0WQ8lOyecqzbLP4h/REFXllzCU6FOY9xgiloFFeRZBysVNv3fbfAVfUI6ZQUk5QyRaxbW8Rp9InX7YIjGulOVcpydMpbxG+MTVpRZSFJF8u598G0kuWk55SsquNx4QLiMmYpYKyCD8XQQyptIXhgWSVGlGkqTYtlHedSPPeIBTtNuNb9jtDHDlsTlUACCgk3N9CBHqynyEAnrG5fdsgXPUOYsCxTpEvJ1DVS93RD+qYrPO4Rnkdi/SmLfgiffl7zKSXb/AHFWilc7S/fpI3IUfFX1R2L+0UeS+ZFDfsj0eaPQ8Zxbuak/jD/iX6oc4VNHQj9uYfFaoSc1Y/GH/FM9UM8OPvKVDXMsN/GqE865NPwf6/2NVBx549OpldGJibqS7p2qTvHEbolp5T5eNon6IpdI2G0UI2ZwU46WNMEnSlyguWyj8LeDtHCN8azTZC5adVBg+kVPEpa5Z90UxKJo/KJF0rA25d++CML5xJcy0+WUHapAKkniUaiLNLlyjFyReOVMIlOEkZeu4cGxcM7Hc8HUNOtc1ExgnowoZb3KrWPdB9PMlzgFS1S5o+SQT4awTLJFmZtAzQPQUsicaJZcl9SeEYlpAPH09keTMG6NZCuswvEWVKNoX8oXK5VyPLS9tSAxduEQdClctea5OUly/kl28YezpQa8B+40XClKI3Ow8145hxkqB8LJlyUBYKSkKDNscsO1mhbg8wzCs2HvilEKcFlf20iyS5iTYB41NKm5ys/piX0ApcimsSlFXLWAXIZVrBLMnzw3mTMwYhiNDGlQgbt0apQH2xCJa9kiS4G1ogxaaWQklkKJCxw2PwicSw9oyqmQTmVqNIJkR7EuMUOSQUSyHUls+hQl3ckd4jbkGo+5ilRLIWQH7AT5yYYVtCZoUkMzNfTbfjrEtLRpkSRLTtN31JJuYFdByVsM6NxfujfoNoiNc1iHIFoDrMfkS9ZiX3P6hEorfYZ0TEs19W2nfEYp0hOU5WuSVX7YrldyzKU5pUokaBSgwJOgD3J4CEuPVk7oSqYFKmkZsiXyyUm2aYRqX2WiVElJtDLHcWokOBde5B08NsZlBXRhSwxUHCfip2A8dsV7kZyb6RXuiaOqk9X5Sn17B6YsGK4qASAx2RMu6Q74mO3qZBS1ykg5fRG6VKU6lXJu/CNMKkjISos/iYkrGloJ0dgBHPujRai3Y2wJYK1kF2loHZ1phih868x6qWN0v0qMW3kfN608n/a9C4pnOkfwxH7sfSMHiVTMPyu5FPePRh49DhnFy5pR+GrO6Sr+pLEMMCS8tA+UvzrMA80351NP+1/9EQywOZ72CN6vpGFM39Gt/jlbLRS0wBS/2MaTC6jZjEyJoYEQixnElolTFS0hawD1SToXcsLuxhaKt0aM24pyGM6WCApJDp1uHvoWimcosGyL6VI6itctsquHAwVyWTkp2IWknykqfV3Cr6BtBxixYcplMQ6Vag3HhFluDKpQ38ds55TVapawoKII+ECyvERZMM5e1AJBWlYGyYHPzg3ri2TsBppmslL7x1T5oreM8iEygqbKzLlt10aqCbOpCtXDO3CD3Iy7M2WGUQuXzkBJ98kA8Uq9AVDfCsdTPBmS3ZRsDqPCOaYjyZqEEFCFzpSg6JksFQUNQ4DkHeIlwPGJtGppstaUqLsUkNxAOvZBSxpr8hYMlSqXTOlTeV6JbpXLm9WxITmHjugP7/aN/KUO1B9Ua0eLJnJC0HX5quCh9misctcGQky5qEhJWcqkjQq2ERUqupFuTA4rVHot8vl3SE2mH5ioPk8ppK5RmhRyBQS5SRc7t8VjBORUuWgLnKUXF0iw3s+pb1wyrMJVOSlCGlSktlSLktoTsEdKvQEcMqtjxGLSpjlBfLrYhjs1gBPKqQgHPmKyb5UuBwcxGqSinklKdVFy5upR1+3CKvMlKVMUlAzKKj2C+p3R0SycKgki9Ybj0qclZlpUMjOVAAX74XYjyiRJSVqGa7JD3UeAgcpEiR0aS6lEZj8ZXsgBCArpJpN5fUQo3Y5QVqANszln4RzoshgqPPZFVc5s5AATSoRm8nOpRPblDGC6blDUzJSlz8qWvLypysGOoc7TAOGYXLzdK2Ym5Ws5lHsGyBcfxSxyixsPGD4fCREMGi5SFtTV1E1QSqYtajp1j422cIc/cOXTyUz5rrmWCUk9QqL6gXIAvBPJ/D8ozEOtTf2iflVJUs08lIupSj2MGJPDWIcvQOyoRt9smoEnoRUzjmmKHvfxUJ0GROgPqaBqrDJlRNTLdQllDzDsDE+KjoxgrEJgBRKBfowB4Db4eeDJdSyCoWB+3pgBmOD/AI6NqucEScksAJT1UgeH27Yq026+z7GHdTM97CeLmEQm3fZcQUUMwioqiw4ZTlswIAHee6F2PVIJCAbDXiYIl1hEoAHXzQinTXU265jkubYTjzbLPyMQD051co+iT64pHOer8NSN0sfSVFx5CkgVB+Wgf+v64pPOUr8O/wCNPrMW4v8AsMLynzIqrx6MPGYcM+y6c0p/CZ/7n/6ohjhQ97S20E+cws5qPzifv6If1EQ4w9J6FCiL5fG5hLN/Rrf4+ST5GWH1eXqKNtkGVGHJmMdrawsGUpuLjwiFNapJABIinT8NSTjIJl4eEAgDa51J8TGwRezwF7uW/lW22hhZrR1MrSrolFUprFlDzxNRcoUOUrDKGu2FE4l3Dvwgb3Kc5UXJLeaI0gySG4mCUT7nKglRdSG6m8lO0eiIZ1emcCiYh0qte/8AYxvIxhctIHRjwhbU4qlSnCCjbweOSYMVEHw2iFNNXLCiUkhSX3EWHbDiulJUZa1Bwkg3GhbWFNXiAWPJ6w0IiSTiiinKQ4gnbLYuKWksNdUkrSlOjZjxJ0iGoxjIQnzj1Qq92EN5ojQ6i5G3bHJfQ1ponqqkzFpUuwT5KSbk7z7IxhtWlAU58ouWDk/UI1PRhioktssIz90UBRLADYnXZt2RLK5ON8BclC50wKZkJ3+Nt5gfHK1IHRIDB3PaTEFRyiUeqhg2/wBQhcgdbMovt7Y5LkhySGqavo0MBchr7IX01GZ00fFT5y9oypb7YIpsTTKSQkX2mDosbjKkWORLCNTpC6uxUJWqZqpsqOA3DtMJ6jGirhxvA4mKWQAO0wKiRJxGuHS1ZXPlKcnv0hjMWEywl95MLRWFKbfZoGVWE6qHeY7SWJpJKzNdWlRCHbNxu26EgzgqIzZQokAvstt3wbMY3KwW4pFo1mZClsyOPWF/PBFU3fTCZeIESh1S51bzQEJZfa5vEiUJTopN9rt3QeHKRpfQiOO1X2x1yBUCmpG3pEluHRi8UbnIH4erihLeeL7yISEonnUmYLsP1adoOkULnJV+HHghPrgsX9mN5T7ZV80ejR49DYhZcua2YU1E5Qu0q4Gv5RLCLtTYTIUljJYkDqu7Nt14xybAOUUyjWpcsJJWnIcwcM4NuNhDlfOJPPwUdxV7bQvlxSlK0MYsqjGmdDVybpL+9EBt9jtteMfe7SkA9DqNqjbdqeHnjnn3+zCOtJQTvzzR5gtoz9/q7e8Si2gUqaR9OK9mZbvROmyeSFGUj3tJ8R643XyOpTqh24mOVzOX1UT1ejRuyoFuAJjFPzg1yT+Wd9hSCInYmDvo6mvkNSH4JHYfriKZyMpifhi2/wCuOey+dGtGvRK7UEegxIOdKo+FLlk7SCoea8C8Mwlmi/Zf5fIKm2mYf4jEi+b+lLWWL7FH2xzOfzkVZU6ShA3BObxKoiPOJXX99SH3IAglhmC8sTrKOb6jdygn+NXtjZXIKk2S/wCZftjka+cOuIAM0W+SI2RzjV4DCaB/DE7Mgd1HXkci6QBujBHEq9saTeRdH+rbsUoeuOUS+cuvBDzAoDUFOvfEsznRriTlVLA2AocjXUveO2ZE7yOn/eRR6mU5/aVEn3mUhuZKT2lXtjlf+KFdtMrRvI+uI185mIHSagdksR2zI7dR1pHIai/06PFUZVyFoiPzdHn9scgHOTiP68fMTGo5yMQ/Xj5iYnZl9B3Udhl8iqRJPvKS+wiMr5F0Z/8AGl+Bjjg5x8QBfpx2ZE+yNl85eIH9OB2IR7I7ZkTvI67949H/AKeXGw5IUb/m8vwjkH+JeI/6j+RHsjCecjER/wCR/IhvRHbMvp28jr/3o0jv7nlX4eoxMjkrRtamlfMTHFlc4OIa+6VdyUeyNjzi4ize6ldyUD1R2xL6c8yO0yuStILinlA/sCNp3J6nZuhl/MDeiOII5e4gC/upZ7Qn2R5XL/EHf3VM7svsjtiX0jeR2CbyXlfBkSjtYoDP4RpMwTKOrLlEjyQpLBO9IKbgRx9XLeud/dU3531RoeWlb/qZvjHLA/oW+jttJThKMglplqLFWVgkq0f644/zgqHu6YHcpZJG4gC0LzysqzrUzSDsKi3hC6YtcxRUcy1KLqNyTxMWQxaXbKp5VJURvHo1Y/FV80x6LrQ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4516" name="AutoShape 4" descr="data:image/jpeg;base64,/9j/4AAQSkZJRgABAQAAAQABAAD/2wCEAAkGBhMSEBUSExMVFRUUGBgXFRgXFxcYGBcYGBUXGBUVFxQXHSYeHBkjGhQXHy8gIycpLCwsFR4xNTAqNSYsLCkBCQoKDgwOGg8PGiwcHCQpLCkqLCkpKSwpKSwpKSkpKSkpKSkpKSkpLCkpKSkpKSwpKSwsKSwpLCwsLCksLCkpLP/AABEIALAA8QMBIgACEQEDEQH/xAAbAAACAgMBAAAAAAAAAAAAAAAEBQMGAQIHAP/EAE0QAAECBAMDBwUJDgYDAQAAAAECEQADBCEFEjFBUWEGBxMicYGRMqGxwdEUI0JSYpKy4fAVFiQlMzRDU3JzgqKz8Rc1VGODwkSjw5P/xAAaAQACAwEBAAAAAAAAAAAAAAACBAEDBQAG/8QAJhEAAgIBBAMBAQACAwAAAAAAAAECEQMSEyExBEFRIjIFkSMzYf/aAAwDAQACEQMRAD8AqHJnChOqBLWjMClRYkjQbx3xdpHImQX6iWTY3DjtLvFV5vg9cgb0r+iY6DMnUwKwSfK986pLEF20bb6Iys0mpUauJKuhZU83UhaWCSgjakl+zrOIBHNnLJKRNmOnV0p290WNWJ0hBBmFi48gizux6u94JpsVpEghM3yrl33NYkRUskvobin6Kl/heklhPUD+7f0KESnmwli6p6wBqcqQPO7RapFZSpSUJqB1gzk30I1bjGyZ0h2M9JSxcZtrpIDatr4RO5L6Doj8K2nmzkN+UmHj1fY0Rr5tJWgnLd7uEqDbrANFvNVJdLT0kAAHV9De22NvdkkIPvwc/CI74jcl9O0x+FN/w5kixnLJOlgPVeMp5v5I1VNPhbwEWxOPUoIUqpQ42OGffBY5UUyv08r5widyX06l8KajkVTs2Vdtpdz5o2HI2nYDIbcSD3xcZfKClH6aX86PDlHSbZ0v5wiNTfsK0vRR6vkFKWoFCjKDXGXM533VHkc3UoNmnrP8IHri8ffDSH9NL8RG4xakVpNlnvETrl9A/Pw5/wD4dJzWqLcUX8c59EGVHN5IyEIWvP8ABUpiH4gaiLmamlI/KS/nJiFVTT5kkTpaUh8wJHWtYPsvHbkvpP5+HKqrkdVS397zDeku/FtYhPJupe0pR493GOyjEqX9dL+cPbHkV1I5adKf9oe2DWVgVE46nkxVH9EfERqvkvUj9EfER2CorpRbLUSksoE+ScwGqbmzx5VbSkgmbKcfKSPM8c8rOpHHJ3JqpSH6InsIPmiGfgVQnWUruv6I7SailOkyT89PtjXPTP5cr5yfbHbzJ0ROGLpFh3Qsfwq9kRPHczOpv1kvj1kxp0VEb/g/eJcEs5G2vpw7PHiqO3qkUO6m8JXsgY4fhp1TTOdfJ9Rid9EbbOMFUYKo7EnAcL+LT+P1xn7h4YPg0/j9cTvo7bZxomMBTR2I4NhxLCXILlrbX2RVOXHJeXIlqmpSE5loSgAMwYlT9rQUcqlwDLE0rKT0sejHRiPReVFi5uR+MZXYt/mmL5SzQZlQ365T9oAeKHzb/wCYy+xf0TFswmZ1qg6j3RN+leEPLG/HVjqVNuxtBIL9kL0kKYiCRO0AjPsb0k/RbH7IBV1VqmPYJCVXs7uLncHiWfWBIfcCT3XhTXzlKKZCVAKJN20I8otw1i3ErfIE+EMFVWYOPT64yuazcfZAmGzM0kZj10ulYZmUksfQ/fBUmQXzEwDXJbBcWzZMqJ0JaIk1kp26RD7Li+/bExOvAt5gYjki0bKjKUvtiJS9O2PBbAtEchOPBDiEkoXLVcMFd4U3HeIPTLbU9kKK/EjMVLsAkqlpUWDjMyS+4A7oezJba6RbNdFMeXRGgvZtI9NlQNSk5ju+uD8r9bu4aP6xANMsktLBTTxvKpe7jEqF3bwjM07IEhKyE03yrxommc+2PVldksBG9Otkudt4NqlYbhUbMdEBsHhG2VO4eAjC1iPDSKrYFG5kIL2HgIGMvLoLQUd40/tGqkuBsMdbI9kOYRsAN0QTTdowqZuieQ9ASFcIhn1WUhruRaIemA+1owk5zm8IJcchaK7J62UVdEBtmot2F/VCrnLT+BkvbOlhxNn7r+MNahPWkD/dT7YVc6U1qMJHw5iR4BSv+sNYPQnk9nJun4R6Mtwj0aYiWHm6/wAxl9i/omLbg8pulB/XTTs2q4RU+bkfjGV2L+ifZFtpGBnMwHTTRY/KhDyh3xgmmUxJ42EEzJ94XyHEEA3YmEKNBKmZqbDtPmHW9QhXLBTOkqNyoLJ7wYY1J6rk2D+cNAs7KpcpQIASCx2XDQ1jXDQvm/Ml8Myl5al/gzbHgsC3iLd0AYrVzJk1UsZgkHIBsJa5PjpDxdH0iSk2JukvZxdJB2XjShUlagSLl1EfKc5u8KBHY0dCtXKOzST/AJAMJ5OSAcs5QVM1spiH0DdsP8xSQhh0aUgpIdyTY5nJ3RDiCApQKQMwYkZsr5S4F9o1jGTKkpD/AN7+uCyuyvDG5G5mOg8Iyg5m84iBStBsjBUdQYoa4NLRwB1Mv3uclvJmJV3Z0/374sExfVykuQ48Nvg0VzGqg9EZibEgoX4ODDPKQlCs1lAFzsLRbVxQivxk5Pe6D0wlBwlnUU6kuLPuvDZUkFBTmUwvZweF39MLwRmUCAFAkjeXKSDx1aBihRCQQtmVmDq2l9hg40U5JNuyTD64rK069GpgrTMNjjfqIYzqjqjfCymQAszE7Qx3PqBxIHpiczTqbQrJfrgaxK1bB6qb1u3ZE5nMEg7xEbpKncd8SVC0ki4MH2qGn+kkFARsi5jSZMEbSFXiihWuAXHKibKlLVLbQHMSmwCQGym+bM/jFLl8rKnUqBbemL1Xy5ZSekQFuGy22HVyR8bQRUTyfBrTJLoQwKRq7lte2H8UItcoTk2mOMHxYVKbhlJsR7IY1MtgDutFHwzEE09XlJs5RmbiWeLrPqMw4GF8uOpcDeGTnQOsOjvv2RFLmlJES5rNAtS3SDLt2RCV8DiXobom5lyP238EFoR86y/weWN8z0IV7Ya0KiZskHYs/wBNUIudh+jk8FKf5o+uL8C5RmZ1TZzfNxjEbOI9GmZ5Y+bZX4xldi/omLVSC8/9/Oa3y4qfNx/mMr+P6Bi0Yerqzv387+oYQ8rsc8UnlDrcIme5gVz4RkTHhXSbGkZywCNNYXVGHZS4BbakH+ZPsgyRMtE86Y6eyITcZcC88ep16E9HiJEwJNxo+8dn20glMsomsLpm3HBQDlu6/dA+JSQFomaHMyu8Fj22h/Moc9OCjywApB+ULp9kNp2rM+cNEqFdQmckhIVmGrEO19HgpbpAzpbsu3aYmpp4mZVJsFpdtxFiO14lxFAlICtXIGu/hAyimdHI4coEmoePM1/GMCWUj5Juk7n2REHeKKaNbFLWrNKmkCkrQdFgjs3HuMD8ncTJCZcz4Nt9m+qD0zCVNssB64TJp8oRMBbKVILbQJiwn0RZF8lHkQumWWdSrIGU2B0a7WsD3REqWokpTLLkeUSTr2w4lrTkGjNG9NMGQHVz5oOqM+xaJC9HR2BPiYimIIOVTPsbRonx6vTKSm91FgIDmqImocu4LxXPGqtF+KbT5PTD9cQoSSoA6RKtF/tugcvaAS4NWK4D5kuz7oxQVDm/fEQnsgxBTL9IgVDgpWP8ux1NVbUsDu2n+0IsapJpmCZLbpMikgDiRlMNpU90k6DXzCI6PDXV0iieCXNhx3mLsUvRm5Y0znRw2c+VUtWZyHb4Wvfvi34V0iJaUTXdrE695iyz6NJQ4GlweMR4mgLkkGxGhGoi2f7AxycHYoqagCWfXCeVOKl5txiLEK73pGbyiSDxy/YGNKGeL7AfPFeONI28TjXHbH+FqefKB1dZ8EH2wq52fyUkg/DVt16n28YZYAsLqJZG6b6Ej1wo521dWQPlTPQj2weH+jJ8riTOct9vsIxGL/YRmNAzrLFzdD8Yyuxf0TFooRab++nf1FRV+bofjGTwz/RMWylR+U/fTv6qoQ8od8Qw7WjAVqeyJJ0tzA9KkhSkHbcGKUjavhMOkr088EKVaBJZ2GxEZ6a4TvgWuTqPVKc6FdhUO1NwYjwurXksspFiL313aiJpPlEnyQD5hfzPC3CapKQUkZS7i1yCbPvi/EnTMzzKU0GSFTJc0soOsFaRoHfrhvAxpXYjOnTBLBBy9YiwT+y43wzQsOGAOt20to52Ha0BfcvIStK8qVC7Nfs3QQskuwmjxNJQZbKO63kHaCY2WSBaN6FcpKWAIG/ae2PVU0XIYARVPkb8XUn/AOEEljqbwtk1AVLno2y5i3/ZKgoHxzeIgihnZppI8lmhsaICSlZAdflcc2Y+qBa5Yznkk0RSEhiLm4AO+w9QgyfSFLMoh7Fi0B4DdIzaos29gzwznl0G+2LTNlV8Fax6QozHdSsicwfWzO3p7oYmuQuWlY+SeIIsYjlkqmKWdAAkcb3tugXCml1Cpag6VeS+4vp4xF+iylpUkNZogWcbdkTzEFIKT8Et6/XAzHbY+qK4Lk1cD1Rs1VUWCQLxJLDD7awNKUHJ2iGVLIzFPVPWdn0cbO28FLjonLNRQRJlnI3B+72vCbHsdmySEJLqNy2weqHOKVRlJOViQyR27vGFtJSlBzljMJdRNwdeqfk3iItQXJlO8rbQ2w/FgtCWDki9oNmyhZwCDaAKWYhXkIKCPKQGF+3dDIuUEbWg2yh8HPOVtIQlZHwF6cFBjCjCKpSklCtQLH1RbOVaMoVMIdJDLs/22xTsMpleWCwDtxi2L4HMMmmmi28hp5NSlJ0SmY38kD88DZafe8z0S4l5AP7pL/Fmf9IH54Vfm44zP+kdD+xXyHbZzho9HmjMOCNli5ukn7oymLMF33dQxcpKGznfNm/1VRUObVD4gjglZ7speLTS1ZUkvsXM/qKhHyFbNDw1bNzrA1UlwVDVN/bEy5sQTapgdHNh3xTFGw6o8msOYHYdYzMqGWfNEBSQEiz7oJUeuiz2vB0FdKzaorAEZBqogK2dXU342gYSwQXDbjY3fYfVFiXRS0yukUnrNb7CE1RYEEC7aeaGsLSVHnPKbnNthAnHKL3bW2oNj6IDp5l8qi5JJHednfGk6pSQB3nY271QfLwtHRZ7laOsx2gXUO8PFuTSlyL4dV8ES5ZBAN4jxCcVI6sR1dYkgMSeyA5iizDt1hFRR6aMk4od4PTnqpA11PbDuWB0JSoWSSR3u3nfzQiwCsCFJBLq0I4GHdRhyTmzKLA2YsBuaIr9WKeXLihVNlsAQO07R64j6QudW013iJqx0S8xJKbsdov5xAUisJUQNS2Xxue6HFTVmNTTonM9Kd4JbU+L2vE1bQdJLdJZSboPnbsMO6KQlPVIBtdwHJjaqZCMpZy7cAzQrmkpcoe8daU492J6WrKpYWpLFQbvGh9MCLnXJbZ3iDRU5QAW2OWtawI9HfAk+e2wDXSAjT6NLxLi9LB6NTrVxsO12aHAxRSWQElkuxO67d7Qvw2XfOQTct2sfbBqnLS2bYS+gYnQ7Y5tFfltynRorNMeYQ4SxQkm5O9u2JZ1QhCCTmVM0ytlv7O+J5yWAA0BT4AwDX1BC1hNwshks7nargBvgF+uWKW48ICw6qKZudZJ+NtbcBwEWU4xJyulYPDb54UKpykMEi2rli8BuXfqhrlmYbnO+HYYouIhPLLU0M0VGa6gCC9uEV/HMPMtQyBkKuG04iGaZpPWB2K9IED4nPMxhbq2t2XfjETSQ14U3uc9Ml5E0pROfV0KJ71J9kJud+oebIRdwlStLXIFj3RZOTiWqC+yS1v2xFZ52WK5B4LHcCPbFeL+w/JVOVFAzR6MNHodozrLZzWD8Yg7pcw+b64eYYOoX/WTPpqhNzUN90D+6X/1h1hweWr95Mb/APQwnn7NLwezWoXY8I2k0ds5LnZuj0yW4vviWY+kUmtJpcshWAOsVRpJqkFYUo9UHZcnsAguTh4Ot+7T2w1+5RQhyyQA5LAWGt4KhHL5V8RFtdji5hARJmKSNLN6YAFDUznzJCO03O7TZGuHUyZ8wzJ8yYE5ilCQpSLDYAPXFgwaQkTeiClKlrSTLzE5klJ66DtI2iC1UJODq2IRydnOOukDbZ4aSKKcCkCeSSWHUS17AX2RZxQIBvtjKqRClNo260dKTl2CoqPRVKTDUDMJqVNmUETBYBSXJBTubSNU4OM2XOsvuyj1RZZ0lMtCpbuqaFFAVfrITr3hvPvhKmvm0ypap0tAQeqSHzDdoW27oiy1Tl6YZg+Ey0FXlZhvPjsjeuoCVF1LSNgBsRDummpLG1wD46QBiWK5lmXKEt0aqmOwOpSEjVh6YhgNyfYpKEFOUrUQNhIMaUuFSQp0qPVuRYvuGmyGeG1SJi1SJiEhYAU6XCVA7Q9x2QfOw5IDAC+0axKZDQlKVLmEpmM2zLpDJMorltMIJ2FmtEicPRsd4k9wJbrKUABd7BoHg5NrlCM0zKUlwe7wjCcOBN1AkwYEUwKimZcAlTBRLN2RoMBRMSlcqcSD1gRcKHfHUvRevIyJ9maWYkOTYXCdwAsTGspJKithe43gNaC6zBz0QQkspgH9ML/uBPT5Kwe22yA0WQ8lOyecqzbLP4h/REFXllzCU6FOY9xgiloFFeRZBysVNv3fbfAVfUI6ZQUk5QyRaxbW8Rp9InX7YIjGulOVcpydMpbxG+MTVpRZSFJF8u598G0kuWk55SsquNx4QLiMmYpYKyCD8XQQyptIXhgWSVGlGkqTYtlHedSPPeIBTtNuNb9jtDHDlsTlUACCgk3N9CBHqynyEAnrG5fdsgXPUOYsCxTpEvJ1DVS93RD+qYrPO4Rnkdi/SmLfgiffl7zKSXb/AHFWilc7S/fpI3IUfFX1R2L+0UeS+ZFDfsj0eaPQ8Zxbuak/jD/iX6oc4VNHQj9uYfFaoSc1Y/GH/FM9UM8OPvKVDXMsN/GqE865NPwf6/2NVBx549OpldGJibqS7p2qTvHEbolp5T5eNon6IpdI2G0UI2ZwU46WNMEnSlyguWyj8LeDtHCN8azTZC5adVBg+kVPEpa5Z90UxKJo/KJF0rA25d++CML5xJcy0+WUHapAKkniUaiLNLlyjFyReOVMIlOEkZeu4cGxcM7Hc8HUNOtc1ExgnowoZb3KrWPdB9PMlzgFS1S5o+SQT4awTLJFmZtAzQPQUsicaJZcl9SeEYlpAPH09keTMG6NZCuswvEWVKNoX8oXK5VyPLS9tSAxduEQdClctea5OUly/kl28YezpQa8B+40XClKI3Ow8145hxkqB8LJlyUBYKSkKDNscsO1mhbg8wzCs2HvilEKcFlf20iyS5iTYB41NKm5ys/piX0ApcimsSlFXLWAXIZVrBLMnzw3mTMwYhiNDGlQgbt0apQH2xCJa9kiS4G1ogxaaWQklkKJCxw2PwicSw9oyqmQTmVqNIJkR7EuMUOSQUSyHUls+hQl3ckd4jbkGo+5ilRLIWQH7AT5yYYVtCZoUkMzNfTbfjrEtLRpkSRLTtN31JJuYFdByVsM6NxfujfoNoiNc1iHIFoDrMfkS9ZiX3P6hEorfYZ0TEs19W2nfEYp0hOU5WuSVX7YrldyzKU5pUokaBSgwJOgD3J4CEuPVk7oSqYFKmkZsiXyyUm2aYRqX2WiVElJtDLHcWokOBde5B08NsZlBXRhSwxUHCfip2A8dsV7kZyb6RXuiaOqk9X5Sn17B6YsGK4qASAx2RMu6Q74mO3qZBS1ykg5fRG6VKU6lXJu/CNMKkjISos/iYkrGloJ0dgBHPujRai3Y2wJYK1kF2loHZ1phih868x6qWN0v0qMW3kfN608n/a9C4pnOkfwxH7sfSMHiVTMPyu5FPePRh49DhnFy5pR+GrO6Sr+pLEMMCS8tA+UvzrMA80351NP+1/9EQywOZ72CN6vpGFM39Gt/jlbLRS0wBS/2MaTC6jZjEyJoYEQixnElolTFS0hawD1SToXcsLuxhaKt0aM24pyGM6WCApJDp1uHvoWimcosGyL6VI6itctsquHAwVyWTkp2IWknykqfV3Cr6BtBxixYcplMQ6Vag3HhFluDKpQ38ds55TVapawoKII+ECyvERZMM5e1AJBWlYGyYHPzg3ri2TsBppmslL7x1T5oreM8iEygqbKzLlt10aqCbOpCtXDO3CD3Iy7M2WGUQuXzkBJ98kA8Uq9AVDfCsdTPBmS3ZRsDqPCOaYjyZqEEFCFzpSg6JksFQUNQ4DkHeIlwPGJtGppstaUqLsUkNxAOvZBSxpr8hYMlSqXTOlTeV6JbpXLm9WxITmHjugP7/aN/KUO1B9Ua0eLJnJC0HX5quCh9misctcGQky5qEhJWcqkjQq2ERUqupFuTA4rVHot8vl3SE2mH5ioPk8ppK5RmhRyBQS5SRc7t8VjBORUuWgLnKUXF0iw3s+pb1wyrMJVOSlCGlSktlSLktoTsEdKvQEcMqtjxGLSpjlBfLrYhjs1gBPKqQgHPmKyb5UuBwcxGqSinklKdVFy5upR1+3CKvMlKVMUlAzKKj2C+p3R0SycKgki9Ybj0qclZlpUMjOVAAX74XYjyiRJSVqGa7JD3UeAgcpEiR0aS6lEZj8ZXsgBCArpJpN5fUQo3Y5QVqANszln4RzoshgqPPZFVc5s5AATSoRm8nOpRPblDGC6blDUzJSlz8qWvLypysGOoc7TAOGYXLzdK2Ym5Ws5lHsGyBcfxSxyixsPGD4fCREMGi5SFtTV1E1QSqYtajp1j422cIc/cOXTyUz5rrmWCUk9QqL6gXIAvBPJ/D8ozEOtTf2iflVJUs08lIupSj2MGJPDWIcvQOyoRt9smoEnoRUzjmmKHvfxUJ0GROgPqaBqrDJlRNTLdQllDzDsDE+KjoxgrEJgBRKBfowB4Db4eeDJdSyCoWB+3pgBmOD/AI6NqucEScksAJT1UgeH27Yq026+z7GHdTM97CeLmEQm3fZcQUUMwioqiw4ZTlswIAHee6F2PVIJCAbDXiYIl1hEoAHXzQinTXU265jkubYTjzbLPyMQD051co+iT64pHOer8NSN0sfSVFx5CkgVB+Wgf+v64pPOUr8O/wCNPrMW4v8AsMLynzIqrx6MPGYcM+y6c0p/CZ/7n/6ohjhQ97S20E+cws5qPzifv6If1EQ4w9J6FCiL5fG5hLN/Rrf4+ST5GWH1eXqKNtkGVGHJmMdrawsGUpuLjwiFNapJABIinT8NSTjIJl4eEAgDa51J8TGwRezwF7uW/lW22hhZrR1MrSrolFUprFlDzxNRcoUOUrDKGu2FE4l3Dvwgb3Kc5UXJLeaI0gySG4mCUT7nKglRdSG6m8lO0eiIZ1emcCiYh0qte/8AYxvIxhctIHRjwhbU4qlSnCCjbweOSYMVEHw2iFNNXLCiUkhSX3EWHbDiulJUZa1Bwkg3GhbWFNXiAWPJ6w0IiSTiiinKQ4gnbLYuKWksNdUkrSlOjZjxJ0iGoxjIQnzj1Qq92EN5ojQ6i5G3bHJfQ1ponqqkzFpUuwT5KSbk7z7IxhtWlAU58ouWDk/UI1PRhioktssIz90UBRLADYnXZt2RLK5ON8BclC50wKZkJ3+Nt5gfHK1IHRIDB3PaTEFRyiUeqhg2/wBQhcgdbMovt7Y5LkhySGqavo0MBchr7IX01GZ00fFT5y9oypb7YIpsTTKSQkX2mDosbjKkWORLCNTpC6uxUJWqZqpsqOA3DtMJ6jGirhxvA4mKWQAO0wKiRJxGuHS1ZXPlKcnv0hjMWEywl95MLRWFKbfZoGVWE6qHeY7SWJpJKzNdWlRCHbNxu26EgzgqIzZQokAvstt3wbMY3KwW4pFo1mZClsyOPWF/PBFU3fTCZeIESh1S51bzQEJZfa5vEiUJTopN9rt3QeHKRpfQiOO1X2x1yBUCmpG3pEluHRi8UbnIH4erihLeeL7yISEonnUmYLsP1adoOkULnJV+HHghPrgsX9mN5T7ZV80ejR49DYhZcua2YU1E5Qu0q4Gv5RLCLtTYTIUljJYkDqu7Nt14xybAOUUyjWpcsJJWnIcwcM4NuNhDlfOJPPwUdxV7bQvlxSlK0MYsqjGmdDVybpL+9EBt9jtteMfe7SkA9DqNqjbdqeHnjnn3+zCOtJQTvzzR5gtoz9/q7e8Si2gUqaR9OK9mZbvROmyeSFGUj3tJ8R643XyOpTqh24mOVzOX1UT1ejRuyoFuAJjFPzg1yT+Wd9hSCInYmDvo6mvkNSH4JHYfriKZyMpifhi2/wCuOey+dGtGvRK7UEegxIOdKo+FLlk7SCoea8C8Mwlmi/Zf5fIKm2mYf4jEi+b+lLWWL7FH2xzOfzkVZU6ShA3BObxKoiPOJXX99SH3IAglhmC8sTrKOb6jdygn+NXtjZXIKk2S/wCZftjka+cOuIAM0W+SI2RzjV4DCaB/DE7Mgd1HXkci6QBujBHEq9saTeRdH+rbsUoeuOUS+cuvBDzAoDUFOvfEsznRriTlVLA2AocjXUveO2ZE7yOn/eRR6mU5/aVEn3mUhuZKT2lXtjlf+KFdtMrRvI+uI185mIHSagdksR2zI7dR1pHIai/06PFUZVyFoiPzdHn9scgHOTiP68fMTGo5yMQ/Xj5iYnZl9B3Udhl8iqRJPvKS+wiMr5F0Z/8AGl+Bjjg5x8QBfpx2ZE+yNl85eIH9OB2IR7I7ZkTvI67949H/AKeXGw5IUb/m8vwjkH+JeI/6j+RHsjCecjER/wCR/IhvRHbMvp28jr/3o0jv7nlX4eoxMjkrRtamlfMTHFlc4OIa+6VdyUeyNjzi4ize6ldyUD1R2xL6c8yO0yuStILinlA/sCNp3J6nZuhl/MDeiOII5e4gC/upZ7Qn2R5XL/EHf3VM7svsjtiX0jeR2CbyXlfBkSjtYoDP4RpMwTKOrLlEjyQpLBO9IKbgRx9XLeud/dU3531RoeWlb/qZvjHLA/oW+jttJThKMglplqLFWVgkq0f644/zgqHu6YHcpZJG4gC0LzysqzrUzSDsKi3hC6YtcxRUcy1KLqNyTxMWQxaXbKp5VJURvHo1Y/FV80x6LrQu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4518" name="Picture 6" descr="http://2.bp.blogspot.com/-EJlFnNMMQQY/TexHRgjFcJI/AAAAAAAAUmI/_V0aFrkT9Wo/s400/hell%2Bin%2BIndia%2Bboiled%2Balive%2Bmalct32%2Bblogspot%2Bcom.jpg"/>
          <p:cNvPicPr>
            <a:picLocks noChangeAspect="1" noChangeArrowheads="1"/>
          </p:cNvPicPr>
          <p:nvPr/>
        </p:nvPicPr>
        <p:blipFill>
          <a:blip r:embed="rId3" cstate="print"/>
          <a:srcRect/>
          <a:stretch>
            <a:fillRect/>
          </a:stretch>
        </p:blipFill>
        <p:spPr bwMode="auto">
          <a:xfrm>
            <a:off x="0" y="-17147"/>
            <a:ext cx="9144000" cy="5160647"/>
          </a:xfrm>
          <a:prstGeom prst="rect">
            <a:avLst/>
          </a:prstGeom>
          <a:noFill/>
        </p:spPr>
      </p:pic>
      <p:pic>
        <p:nvPicPr>
          <p:cNvPr id="63490" name="Picture 2" descr="http://4.bp.blogspot.com/-7A_-6IUzkMo/TtttQqwNYtI/AAAAAAAAACY/itJO-h5j4jw/s1600/10751370-painted-illustration-of-a-screaming-man-in-flames.jpg"/>
          <p:cNvPicPr>
            <a:picLocks noChangeAspect="1" noChangeArrowheads="1"/>
          </p:cNvPicPr>
          <p:nvPr/>
        </p:nvPicPr>
        <p:blipFill>
          <a:blip r:embed="rId4" cstate="print"/>
          <a:srcRect/>
          <a:stretch>
            <a:fillRect/>
          </a:stretch>
        </p:blipFill>
        <p:spPr bwMode="auto">
          <a:xfrm>
            <a:off x="4419600" y="514350"/>
            <a:ext cx="2819400" cy="2899126"/>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53</a:t>
            </a:fld>
            <a:endParaRPr lang="en-US" smtClean="0">
              <a:latin typeface="Arial" charset="0"/>
              <a:ea typeface="MS PGothic" pitchFamily="34" charset="-128"/>
            </a:endParaRPr>
          </a:p>
        </p:txBody>
      </p:sp>
      <p:pic>
        <p:nvPicPr>
          <p:cNvPr id="163844" name="Picture 4" descr="http://www.alephnaught.com/Travel/Italian2009/Images/Florence/Day4/MuseoBoilInOil.jpg"/>
          <p:cNvPicPr>
            <a:picLocks noChangeAspect="1" noChangeArrowheads="1"/>
          </p:cNvPicPr>
          <p:nvPr/>
        </p:nvPicPr>
        <p:blipFill>
          <a:blip r:embed="rId3" cstate="print"/>
          <a:srcRect l="9167" t="8797"/>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54</a:t>
            </a:fld>
            <a:endParaRPr lang="en-US" smtClean="0">
              <a:latin typeface="Arial" charset="0"/>
              <a:ea typeface="MS PGothic" pitchFamily="34" charset="-128"/>
            </a:endParaRPr>
          </a:p>
        </p:txBody>
      </p:sp>
      <p:pic>
        <p:nvPicPr>
          <p:cNvPr id="161794" name="Picture 2" descr="http://slyuses.files.wordpress.com/2012/03/aeolus-chitragupta.jpg"/>
          <p:cNvPicPr>
            <a:picLocks noChangeAspect="1" noChangeArrowheads="1"/>
          </p:cNvPicPr>
          <p:nvPr/>
        </p:nvPicPr>
        <p:blipFill>
          <a:blip r:embed="rId3" cstate="print"/>
          <a:srcRect/>
          <a:stretch>
            <a:fillRect/>
          </a:stretch>
        </p:blipFill>
        <p:spPr bwMode="auto">
          <a:xfrm>
            <a:off x="0" y="4201"/>
            <a:ext cx="9144000" cy="5139300"/>
          </a:xfrm>
          <a:prstGeom prst="rect">
            <a:avLst/>
          </a:prstGeom>
          <a:noFill/>
        </p:spPr>
      </p:pic>
      <p:pic>
        <p:nvPicPr>
          <p:cNvPr id="4" name="Picture 4" descr="http://image.tmdb.org/t/p/original/2pBqUVagoLsejT3bG37xNZEqVao.jpg"/>
          <p:cNvPicPr>
            <a:picLocks noChangeAspect="1" noChangeArrowheads="1"/>
          </p:cNvPicPr>
          <p:nvPr/>
        </p:nvPicPr>
        <p:blipFill>
          <a:blip r:embed="rId4" cstate="print"/>
          <a:srcRect l="25425" t="28538" r="36497" b="8211"/>
          <a:stretch>
            <a:fillRect/>
          </a:stretch>
        </p:blipFill>
        <p:spPr bwMode="auto">
          <a:xfrm>
            <a:off x="0" y="0"/>
            <a:ext cx="3810000" cy="39624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55</a:t>
            </a:fld>
            <a:endParaRPr lang="en-US" smtClean="0">
              <a:latin typeface="Arial" charset="0"/>
              <a:ea typeface="MS PGothic" pitchFamily="34" charset="-128"/>
            </a:endParaRPr>
          </a:p>
        </p:txBody>
      </p:sp>
      <p:pic>
        <p:nvPicPr>
          <p:cNvPr id="159746" name="Picture 2" descr="http://img1.tradeget.com/naadijothidam/H6CH7GPC1otherservices.jpg"/>
          <p:cNvPicPr>
            <a:picLocks noChangeAspect="1" noChangeArrowheads="1"/>
          </p:cNvPicPr>
          <p:nvPr/>
        </p:nvPicPr>
        <p:blipFill>
          <a:blip r:embed="rId3" cstate="print"/>
          <a:srcRect t="18000" b="16000"/>
          <a:stretch>
            <a:fillRect/>
          </a:stretch>
        </p:blipFill>
        <p:spPr bwMode="auto">
          <a:xfrm>
            <a:off x="-1" y="1200150"/>
            <a:ext cx="5974773" cy="3943350"/>
          </a:xfrm>
          <a:prstGeom prst="rect">
            <a:avLst/>
          </a:prstGeom>
          <a:noFill/>
        </p:spPr>
      </p:pic>
      <p:pic>
        <p:nvPicPr>
          <p:cNvPr id="159748" name="Picture 4" descr="https://archeologiawschodu.files.wordpress.com/2012/02/manuskrypty-z-kalkuty1.jpg"/>
          <p:cNvPicPr>
            <a:picLocks noChangeAspect="1" noChangeArrowheads="1"/>
          </p:cNvPicPr>
          <p:nvPr/>
        </p:nvPicPr>
        <p:blipFill>
          <a:blip r:embed="rId4" cstate="print"/>
          <a:srcRect t="53136"/>
          <a:stretch>
            <a:fillRect/>
          </a:stretch>
        </p:blipFill>
        <p:spPr bwMode="auto">
          <a:xfrm>
            <a:off x="0" y="0"/>
            <a:ext cx="4638675" cy="1209676"/>
          </a:xfrm>
          <a:prstGeom prst="rect">
            <a:avLst/>
          </a:prstGeom>
          <a:noFill/>
        </p:spPr>
      </p:pic>
      <p:pic>
        <p:nvPicPr>
          <p:cNvPr id="159750" name="Picture 6" descr="http://beantobook.org/wp-content/uploads/vedi1-300x240.jpg"/>
          <p:cNvPicPr>
            <a:picLocks noChangeAspect="1" noChangeArrowheads="1"/>
          </p:cNvPicPr>
          <p:nvPr/>
        </p:nvPicPr>
        <p:blipFill>
          <a:blip r:embed="rId5" cstate="print"/>
          <a:srcRect/>
          <a:stretch>
            <a:fillRect/>
          </a:stretch>
        </p:blipFill>
        <p:spPr bwMode="auto">
          <a:xfrm>
            <a:off x="4595814" y="0"/>
            <a:ext cx="4548186" cy="3638550"/>
          </a:xfrm>
          <a:prstGeom prst="rect">
            <a:avLst/>
          </a:prstGeom>
          <a:noFill/>
        </p:spPr>
      </p:pic>
      <p:pic>
        <p:nvPicPr>
          <p:cNvPr id="159752" name="Picture 8" descr="http://2.bp.blogspot.com/_pfm-EJqqL6I/TPNlQuAdJYI/AAAAAAAABSM/Kie0VeXf_zc/s1600/Ancient+Book.jpg"/>
          <p:cNvPicPr>
            <a:picLocks noChangeAspect="1" noChangeArrowheads="1"/>
          </p:cNvPicPr>
          <p:nvPr/>
        </p:nvPicPr>
        <p:blipFill>
          <a:blip r:embed="rId6" cstate="print"/>
          <a:srcRect/>
          <a:stretch>
            <a:fillRect/>
          </a:stretch>
        </p:blipFill>
        <p:spPr bwMode="auto">
          <a:xfrm>
            <a:off x="4286250" y="2085974"/>
            <a:ext cx="4857750" cy="305752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image.tmdb.org/t/p/original/2pBqUVagoLsejT3bG37xNZEqVao.jpg"/>
          <p:cNvPicPr>
            <a:picLocks noChangeAspect="1" noChangeArrowheads="1"/>
          </p:cNvPicPr>
          <p:nvPr/>
        </p:nvPicPr>
        <p:blipFill>
          <a:blip r:embed="rId3" cstate="print"/>
          <a:srcRect l="5625" t="17895" r="3750"/>
          <a:stretch>
            <a:fillRect/>
          </a:stretch>
        </p:blipFill>
        <p:spPr bwMode="auto">
          <a:xfrm>
            <a:off x="0" y="0"/>
            <a:ext cx="9067800" cy="5143500"/>
          </a:xfrm>
          <a:prstGeom prst="rect">
            <a:avLst/>
          </a:prstGeom>
          <a:noFill/>
        </p:spPr>
      </p:pic>
      <p:pic>
        <p:nvPicPr>
          <p:cNvPr id="5" name="Picture 6" descr="http://1.bp.blogspot.com/-kpL8Z8fNytE/UXjw6loMg-I/AAAAAAAAMiU/uEewUzEj6vk/s1600/chitra-gupta-new.jpg"/>
          <p:cNvPicPr>
            <a:picLocks noChangeAspect="1" noChangeArrowheads="1"/>
          </p:cNvPicPr>
          <p:nvPr/>
        </p:nvPicPr>
        <p:blipFill>
          <a:blip r:embed="rId4" cstate="print"/>
          <a:srcRect l="24000" r="33714"/>
          <a:stretch>
            <a:fillRect/>
          </a:stretch>
        </p:blipFill>
        <p:spPr bwMode="auto">
          <a:xfrm>
            <a:off x="5791200" y="1371599"/>
            <a:ext cx="3352800" cy="3771901"/>
          </a:xfrm>
          <a:prstGeom prst="rect">
            <a:avLst/>
          </a:prstGeom>
          <a:noFill/>
          <a:effectLst>
            <a:softEdge rad="635000"/>
          </a:effectLst>
        </p:spPr>
      </p:pic>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56</a:t>
            </a:fld>
            <a:endParaRPr lang="en-US" smtClean="0">
              <a:latin typeface="Arial" charset="0"/>
              <a:ea typeface="MS PGothic" pitchFamily="34" charset="-128"/>
            </a:endParaRPr>
          </a:p>
        </p:txBody>
      </p:sp>
      <p:pic>
        <p:nvPicPr>
          <p:cNvPr id="157698" name="Picture 2" descr="http://spiritualsciencemuseum.org/images/collection/vedavyasa.jpg"/>
          <p:cNvPicPr>
            <a:picLocks noChangeAspect="1" noChangeArrowheads="1"/>
          </p:cNvPicPr>
          <p:nvPr/>
        </p:nvPicPr>
        <p:blipFill>
          <a:blip r:embed="rId5" cstate="print"/>
          <a:srcRect l="39244" t="4262" r="34800" b="23935"/>
          <a:stretch>
            <a:fillRect/>
          </a:stretch>
        </p:blipFill>
        <p:spPr bwMode="auto">
          <a:xfrm>
            <a:off x="304800" y="0"/>
            <a:ext cx="2438400"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4" name="Picture 6" descr="http://static.panoramio.com/photos/large/21053303.jpg"/>
          <p:cNvPicPr>
            <a:picLocks noChangeAspect="1" noChangeArrowheads="1"/>
          </p:cNvPicPr>
          <p:nvPr/>
        </p:nvPicPr>
        <p:blipFill>
          <a:blip r:embed="rId3" cstate="print"/>
          <a:srcRect t="26296"/>
          <a:stretch>
            <a:fillRect/>
          </a:stretch>
        </p:blipFill>
        <p:spPr bwMode="auto">
          <a:xfrm>
            <a:off x="-1" y="0"/>
            <a:ext cx="9103061" cy="5143501"/>
          </a:xfrm>
          <a:prstGeom prst="rect">
            <a:avLst/>
          </a:prstGeom>
          <a:noFill/>
        </p:spPr>
      </p:pic>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57</a:t>
            </a:fld>
            <a:endParaRPr lang="en-US" smtClean="0">
              <a:latin typeface="Arial" charset="0"/>
              <a:ea typeface="MS PGothic" pitchFamily="34" charset="-128"/>
            </a:endParaRPr>
          </a:p>
        </p:txBody>
      </p:sp>
      <p:pic>
        <p:nvPicPr>
          <p:cNvPr id="155652" name="Picture 4" descr="http://backtogodhead.in/wp-content/uploads/2000/01/Back-To-Godhead-Devotee-Dig-for-Gopi-Chandan.jpg"/>
          <p:cNvPicPr>
            <a:picLocks noChangeAspect="1" noChangeArrowheads="1"/>
          </p:cNvPicPr>
          <p:nvPr/>
        </p:nvPicPr>
        <p:blipFill>
          <a:blip r:embed="rId4" cstate="print"/>
          <a:srcRect/>
          <a:stretch>
            <a:fillRect/>
          </a:stretch>
        </p:blipFill>
        <p:spPr bwMode="auto">
          <a:xfrm>
            <a:off x="838200" y="2041417"/>
            <a:ext cx="3954641" cy="3102083"/>
          </a:xfrm>
          <a:prstGeom prst="rect">
            <a:avLst/>
          </a:prstGeom>
          <a:noFill/>
          <a:effectLst>
            <a:softEdge rad="317500"/>
          </a:effectLst>
        </p:spPr>
      </p:pic>
      <p:pic>
        <p:nvPicPr>
          <p:cNvPr id="5" name="Picture 2" descr="http://spiritualsciencemuseum.org/images/collection/vedavyasa.jpg"/>
          <p:cNvPicPr>
            <a:picLocks noChangeAspect="1" noChangeArrowheads="1"/>
          </p:cNvPicPr>
          <p:nvPr/>
        </p:nvPicPr>
        <p:blipFill>
          <a:blip r:embed="rId5" cstate="print"/>
          <a:srcRect l="39244" t="4262" r="34800" b="23935"/>
          <a:stretch>
            <a:fillRect/>
          </a:stretch>
        </p:blipFill>
        <p:spPr bwMode="auto">
          <a:xfrm>
            <a:off x="4267200" y="0"/>
            <a:ext cx="2438400" cy="5143500"/>
          </a:xfrm>
          <a:prstGeom prst="rect">
            <a:avLst/>
          </a:prstGeom>
          <a:noFill/>
          <a:effectLst>
            <a:softEdge rad="635000"/>
          </a:effectLst>
        </p:spPr>
      </p:pic>
      <p:pic>
        <p:nvPicPr>
          <p:cNvPr id="6" name="Picture 2" descr="http://4.bp.blogspot.com/-1vN8cHzdEWs/UBEoXhJybeI/AAAAAAAAAIw/ZAB7wn0vCDs/s1600/gopi+chandan.JPG"/>
          <p:cNvPicPr>
            <a:picLocks noChangeAspect="1" noChangeArrowheads="1"/>
          </p:cNvPicPr>
          <p:nvPr/>
        </p:nvPicPr>
        <p:blipFill>
          <a:blip r:embed="rId6" cstate="print"/>
          <a:srcRect/>
          <a:stretch>
            <a:fillRect/>
          </a:stretch>
        </p:blipFill>
        <p:spPr bwMode="auto">
          <a:xfrm>
            <a:off x="0" y="1276350"/>
            <a:ext cx="2133600" cy="38671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1"/>
          <p:cNvSpPr>
            <a:spLocks noGrp="1"/>
          </p:cNvSpPr>
          <p:nvPr>
            <p:ph type="sldNum" sz="quarter" idx="10"/>
          </p:nvPr>
        </p:nvSpPr>
        <p:spPr bwMode="auto">
          <a:noFill/>
          <a:ln>
            <a:miter lim="800000"/>
            <a:headEnd/>
            <a:tailEnd/>
          </a:ln>
        </p:spPr>
        <p:txBody>
          <a:bodyPr/>
          <a:lstStyle/>
          <a:p>
            <a:fld id="{96C68CE8-381A-4CE8-88AD-534C2B71310A}" type="slidenum">
              <a:rPr lang="en-US" smtClean="0">
                <a:latin typeface="Arial" charset="0"/>
                <a:ea typeface="MS PGothic" pitchFamily="34" charset="-128"/>
              </a:rPr>
              <a:pPr/>
              <a:t>58</a:t>
            </a:fld>
            <a:endParaRPr lang="en-US" smtClean="0">
              <a:latin typeface="Arial" charset="0"/>
              <a:ea typeface="MS PGothic" pitchFamily="34" charset="-128"/>
            </a:endParaRPr>
          </a:p>
        </p:txBody>
      </p:sp>
      <p:pic>
        <p:nvPicPr>
          <p:cNvPr id="6" name="Picture 2" descr="http://www.hollywoodjesus.com/movie/Jesus_series/photos/blood_roman2.jpg"/>
          <p:cNvPicPr>
            <a:picLocks noChangeAspect="1" noChangeArrowheads="1"/>
          </p:cNvPicPr>
          <p:nvPr/>
        </p:nvPicPr>
        <p:blipFill>
          <a:blip r:embed="rId3" cstate="print"/>
          <a:srcRect t="15926"/>
          <a:stretch>
            <a:fillRect/>
          </a:stretch>
        </p:blipFill>
        <p:spPr bwMode="auto">
          <a:xfrm>
            <a:off x="0" y="-26918"/>
            <a:ext cx="9144000" cy="5170418"/>
          </a:xfrm>
          <a:prstGeom prst="rect">
            <a:avLst/>
          </a:prstGeom>
          <a:noFill/>
        </p:spPr>
      </p:pic>
      <p:pic>
        <p:nvPicPr>
          <p:cNvPr id="58370" name="Picture 2" descr="http://4.bp.blogspot.com/-1vN8cHzdEWs/UBEoXhJybeI/AAAAAAAAAIw/ZAB7wn0vCDs/s1600/gopi+chandan.JPG"/>
          <p:cNvPicPr>
            <a:picLocks noChangeAspect="1" noChangeArrowheads="1"/>
          </p:cNvPicPr>
          <p:nvPr/>
        </p:nvPicPr>
        <p:blipFill>
          <a:blip r:embed="rId4" cstate="print"/>
          <a:srcRect/>
          <a:stretch>
            <a:fillRect/>
          </a:stretch>
        </p:blipFill>
        <p:spPr bwMode="auto">
          <a:xfrm>
            <a:off x="0" y="1276350"/>
            <a:ext cx="2133600" cy="3867150"/>
          </a:xfrm>
          <a:prstGeom prst="rect">
            <a:avLst/>
          </a:prstGeom>
          <a:noFill/>
          <a:effectLst>
            <a:softEdge rad="635000"/>
          </a:effectLst>
        </p:spPr>
      </p:pic>
      <p:sp>
        <p:nvSpPr>
          <p:cNvPr id="5" name="Donut 4"/>
          <p:cNvSpPr/>
          <p:nvPr/>
        </p:nvSpPr>
        <p:spPr>
          <a:xfrm>
            <a:off x="0" y="1047750"/>
            <a:ext cx="2286000" cy="4095750"/>
          </a:xfrm>
          <a:prstGeom prst="donut">
            <a:avLst>
              <a:gd name="adj" fmla="val 23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59</a:t>
            </a:fld>
            <a:endParaRPr lang="en-US"/>
          </a:p>
        </p:txBody>
      </p:sp>
      <p:pic>
        <p:nvPicPr>
          <p:cNvPr id="56322" name="Picture 2" descr="http://3.bp.blogspot.com/-2GSc28LTomc/U86RYkDCW-I/AAAAAAAAB00/Wkic95RKsDY/s1600/pushpa+vimana.jpg"/>
          <p:cNvPicPr>
            <a:picLocks noChangeAspect="1" noChangeArrowheads="1"/>
          </p:cNvPicPr>
          <p:nvPr/>
        </p:nvPicPr>
        <p:blipFill>
          <a:blip r:embed="rId3" cstate="print"/>
          <a:srcRect/>
          <a:stretch>
            <a:fillRect/>
          </a:stretch>
        </p:blipFill>
        <p:spPr bwMode="auto">
          <a:xfrm>
            <a:off x="0" y="0"/>
            <a:ext cx="4507822" cy="5143500"/>
          </a:xfrm>
          <a:prstGeom prst="rect">
            <a:avLst/>
          </a:prstGeom>
          <a:noFill/>
        </p:spPr>
      </p:pic>
      <p:pic>
        <p:nvPicPr>
          <p:cNvPr id="6" name="Picture 4" descr="http://image.tmdb.org/t/p/original/2pBqUVagoLsejT3bG37xNZEqVao.jpg"/>
          <p:cNvPicPr>
            <a:picLocks noChangeAspect="1" noChangeArrowheads="1"/>
          </p:cNvPicPr>
          <p:nvPr/>
        </p:nvPicPr>
        <p:blipFill>
          <a:blip r:embed="rId4" cstate="print"/>
          <a:srcRect l="25425" t="28538" r="36497" b="8211"/>
          <a:stretch>
            <a:fillRect/>
          </a:stretch>
        </p:blipFill>
        <p:spPr bwMode="auto">
          <a:xfrm>
            <a:off x="4198327" y="0"/>
            <a:ext cx="4945673" cy="5143500"/>
          </a:xfrm>
          <a:prstGeom prst="rect">
            <a:avLst/>
          </a:prstGeom>
          <a:noFill/>
          <a:effectLst>
            <a:softEdge rad="635000"/>
          </a:effectLst>
        </p:spPr>
      </p:pic>
      <p:pic>
        <p:nvPicPr>
          <p:cNvPr id="5" name="Picture 2" descr="http://krishna.com/sites/krishna.com/files/imagecache/slider_banner/tilak2.jpg"/>
          <p:cNvPicPr>
            <a:picLocks noChangeAspect="1" noChangeArrowheads="1"/>
          </p:cNvPicPr>
          <p:nvPr/>
        </p:nvPicPr>
        <p:blipFill>
          <a:blip r:embed="rId5" cstate="print"/>
          <a:srcRect l="4726" r="78995"/>
          <a:stretch>
            <a:fillRect/>
          </a:stretch>
        </p:blipFill>
        <p:spPr bwMode="auto">
          <a:xfrm>
            <a:off x="0" y="0"/>
            <a:ext cx="1143000" cy="202068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139266" name="Picture 2" descr="http://2.bp.blogspot.com/--5SVRHKH2to/UTUAX9ZY8dI/AAAAAAAAAtw/FPdkZWmINX4/s320/Tilak+sadhu+008.jpg"/>
          <p:cNvPicPr>
            <a:picLocks noChangeAspect="1" noChangeArrowheads="1"/>
          </p:cNvPicPr>
          <p:nvPr/>
        </p:nvPicPr>
        <p:blipFill>
          <a:blip r:embed="rId2" cstate="print"/>
          <a:srcRect/>
          <a:stretch>
            <a:fillRect/>
          </a:stretch>
        </p:blipFill>
        <p:spPr bwMode="auto">
          <a:xfrm>
            <a:off x="0" y="0"/>
            <a:ext cx="3810000" cy="5143501"/>
          </a:xfrm>
          <a:prstGeom prst="rect">
            <a:avLst/>
          </a:prstGeom>
          <a:noFill/>
        </p:spPr>
      </p:pic>
      <p:pic>
        <p:nvPicPr>
          <p:cNvPr id="5" name="Picture 4" descr="http://3.bp.blogspot.com/-YdcVNPbBmsQ/UTUBCqeqfgI/AAAAAAAAAwQ/H9CuFdie98Y/s320/Tilak+sadhu+028.jpg"/>
          <p:cNvPicPr>
            <a:picLocks noChangeAspect="1" noChangeArrowheads="1"/>
          </p:cNvPicPr>
          <p:nvPr/>
        </p:nvPicPr>
        <p:blipFill>
          <a:blip r:embed="rId3" cstate="print"/>
          <a:srcRect/>
          <a:stretch>
            <a:fillRect/>
          </a:stretch>
        </p:blipFill>
        <p:spPr bwMode="auto">
          <a:xfrm>
            <a:off x="5286376" y="0"/>
            <a:ext cx="3857624" cy="514350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60</a:t>
            </a:fld>
            <a:endParaRPr lang="en-US"/>
          </a:p>
        </p:txBody>
      </p:sp>
      <p:sp>
        <p:nvSpPr>
          <p:cNvPr id="3" name="Rectangle 2"/>
          <p:cNvSpPr/>
          <p:nvPr/>
        </p:nvSpPr>
        <p:spPr>
          <a:xfrm>
            <a:off x="0" y="604897"/>
            <a:ext cx="9144000" cy="2062103"/>
          </a:xfrm>
          <a:prstGeom prst="rect">
            <a:avLst/>
          </a:prstGeom>
        </p:spPr>
        <p:txBody>
          <a:bodyPr wrap="square">
            <a:spAutoFit/>
          </a:bodyPr>
          <a:lstStyle/>
          <a:p>
            <a:pPr algn="ctr"/>
            <a:r>
              <a:rPr lang="en-US" sz="3200" smtClean="0">
                <a:solidFill>
                  <a:srgbClr val="FFFF00"/>
                </a:solidFill>
              </a:rPr>
              <a:t>gopi-candana-mahātmyam</a:t>
            </a:r>
            <a:br>
              <a:rPr lang="en-US" sz="3200" smtClean="0">
                <a:solidFill>
                  <a:srgbClr val="FFFF00"/>
                </a:solidFill>
              </a:rPr>
            </a:br>
            <a:r>
              <a:rPr lang="en-US" sz="3200" smtClean="0">
                <a:solidFill>
                  <a:srgbClr val="FFFF00"/>
                </a:solidFill>
              </a:rPr>
              <a:t>yah srnoti narottamah</a:t>
            </a:r>
            <a:br>
              <a:rPr lang="en-US" sz="3200" smtClean="0">
                <a:solidFill>
                  <a:srgbClr val="FFFF00"/>
                </a:solidFill>
              </a:rPr>
            </a:br>
            <a:r>
              <a:rPr lang="en-US" sz="3200" smtClean="0">
                <a:solidFill>
                  <a:srgbClr val="FFFF00"/>
                </a:solidFill>
              </a:rPr>
              <a:t>sa yati paramam dhāma</a:t>
            </a:r>
            <a:br>
              <a:rPr lang="en-US" sz="3200" smtClean="0">
                <a:solidFill>
                  <a:srgbClr val="FFFF00"/>
                </a:solidFill>
              </a:rPr>
            </a:br>
            <a:r>
              <a:rPr lang="en-US" sz="3200" smtClean="0">
                <a:solidFill>
                  <a:srgbClr val="FFFF00"/>
                </a:solidFill>
              </a:rPr>
              <a:t>sri-krsnasya mahātmanah</a:t>
            </a:r>
            <a:endParaRPr lang="en-US" sz="3200">
              <a:solidFill>
                <a:srgbClr val="FFFF00"/>
              </a:solidFill>
            </a:endParaRPr>
          </a:p>
        </p:txBody>
      </p:sp>
      <p:sp>
        <p:nvSpPr>
          <p:cNvPr id="4" name="Rectangle 3"/>
          <p:cNvSpPr/>
          <p:nvPr/>
        </p:nvSpPr>
        <p:spPr>
          <a:xfrm>
            <a:off x="609600" y="3110805"/>
            <a:ext cx="8153400" cy="1384995"/>
          </a:xfrm>
          <a:prstGeom prst="rect">
            <a:avLst/>
          </a:prstGeom>
        </p:spPr>
        <p:txBody>
          <a:bodyPr wrap="square">
            <a:spAutoFit/>
          </a:bodyPr>
          <a:lstStyle/>
          <a:p>
            <a:r>
              <a:rPr lang="en-US" sz="2800" smtClean="0">
                <a:solidFill>
                  <a:schemeClr val="bg1"/>
                </a:solidFill>
              </a:rPr>
              <a:t>One who hears this account of gopi-candana's glories becomes exalted. He goes to the supreme abode of Lord Krsna.</a:t>
            </a:r>
            <a:endParaRPr lang="en-US" sz="2800">
              <a:solidFill>
                <a:schemeClr val="bg1"/>
              </a:solidFill>
            </a:endParaRPr>
          </a:p>
        </p:txBody>
      </p:sp>
      <p:sp>
        <p:nvSpPr>
          <p:cNvPr id="5" name="TextBox 4"/>
          <p:cNvSpPr txBox="1"/>
          <p:nvPr/>
        </p:nvSpPr>
        <p:spPr>
          <a:xfrm>
            <a:off x="0" y="0"/>
            <a:ext cx="2255746" cy="461665"/>
          </a:xfrm>
          <a:prstGeom prst="rect">
            <a:avLst/>
          </a:prstGeom>
          <a:noFill/>
        </p:spPr>
        <p:txBody>
          <a:bodyPr wrap="none" rtlCol="0">
            <a:spAutoFit/>
          </a:bodyPr>
          <a:lstStyle/>
          <a:p>
            <a:r>
              <a:rPr lang="en-US" sz="2400" smtClean="0">
                <a:solidFill>
                  <a:srgbClr val="FFC000"/>
                </a:solidFill>
              </a:rPr>
              <a:t>Garga Samhita</a:t>
            </a:r>
            <a:endParaRPr lang="en-US" sz="2400">
              <a:solidFill>
                <a:srgbClr val="FFC000"/>
              </a:solidFill>
            </a:endParaRPr>
          </a:p>
        </p:txBody>
      </p:sp>
      <p:sp>
        <p:nvSpPr>
          <p:cNvPr id="6" name="TextBox 5"/>
          <p:cNvSpPr txBox="1"/>
          <p:nvPr/>
        </p:nvSpPr>
        <p:spPr>
          <a:xfrm>
            <a:off x="7967524" y="19050"/>
            <a:ext cx="1176476" cy="461665"/>
          </a:xfrm>
          <a:prstGeom prst="rect">
            <a:avLst/>
          </a:prstGeom>
          <a:noFill/>
        </p:spPr>
        <p:txBody>
          <a:bodyPr wrap="none" rtlCol="0">
            <a:spAutoFit/>
          </a:bodyPr>
          <a:lstStyle/>
          <a:p>
            <a:r>
              <a:rPr lang="en-US" sz="2400" smtClean="0">
                <a:solidFill>
                  <a:srgbClr val="FFC000"/>
                </a:solidFill>
              </a:rPr>
              <a:t>Text 45</a:t>
            </a:r>
            <a:endParaRPr lang="en-US" sz="2400">
              <a:solidFill>
                <a:srgbClr val="FFC000"/>
              </a:solidFill>
            </a:endParaRPr>
          </a:p>
        </p:txBody>
      </p:sp>
      <p:pic>
        <p:nvPicPr>
          <p:cNvPr id="7" name="Picture 2" descr="http://krishna.com/sites/krishna.com/files/imagecache/slider_banner/tilak2.jpg"/>
          <p:cNvPicPr>
            <a:picLocks noChangeAspect="1" noChangeArrowheads="1"/>
          </p:cNvPicPr>
          <p:nvPr/>
        </p:nvPicPr>
        <p:blipFill>
          <a:blip r:embed="rId2" cstate="print"/>
          <a:srcRect l="4726" r="78995"/>
          <a:stretch>
            <a:fillRect/>
          </a:stretch>
        </p:blipFill>
        <p:spPr bwMode="auto">
          <a:xfrm>
            <a:off x="8001000" y="666750"/>
            <a:ext cx="1143000" cy="2020685"/>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61</a:t>
            </a:fld>
            <a:endParaRPr lang="en-US"/>
          </a:p>
        </p:txBody>
      </p:sp>
      <p:pic>
        <p:nvPicPr>
          <p:cNvPr id="53250" name="Picture 2" descr="http://www1.sulekha.com/mstore/tenneti-rao/albums/default/sweet-basil.jpg"/>
          <p:cNvPicPr>
            <a:picLocks noChangeAspect="1" noChangeArrowheads="1"/>
          </p:cNvPicPr>
          <p:nvPr/>
        </p:nvPicPr>
        <p:blipFill>
          <a:blip r:embed="rId3" cstate="print"/>
          <a:srcRect/>
          <a:stretch>
            <a:fillRect/>
          </a:stretch>
        </p:blipFill>
        <p:spPr bwMode="auto">
          <a:xfrm>
            <a:off x="0" y="0"/>
            <a:ext cx="3861486" cy="5143500"/>
          </a:xfrm>
          <a:prstGeom prst="rect">
            <a:avLst/>
          </a:prstGeom>
          <a:noFill/>
        </p:spPr>
      </p:pic>
      <p:pic>
        <p:nvPicPr>
          <p:cNvPr id="53252" name="Picture 4" descr="http://madhwasaints.files.wordpress.com/2011/04/sri-madhwacharya.jpg"/>
          <p:cNvPicPr>
            <a:picLocks noChangeAspect="1" noChangeArrowheads="1"/>
          </p:cNvPicPr>
          <p:nvPr/>
        </p:nvPicPr>
        <p:blipFill>
          <a:blip r:embed="rId4" cstate="print"/>
          <a:srcRect/>
          <a:stretch>
            <a:fillRect/>
          </a:stretch>
        </p:blipFill>
        <p:spPr bwMode="auto">
          <a:xfrm>
            <a:off x="3886200" y="0"/>
            <a:ext cx="5257800" cy="5143500"/>
          </a:xfrm>
          <a:prstGeom prst="rect">
            <a:avLst/>
          </a:prstGeom>
          <a:noFill/>
        </p:spPr>
      </p:pic>
      <p:sp>
        <p:nvSpPr>
          <p:cNvPr id="5" name="TextBox 4"/>
          <p:cNvSpPr txBox="1"/>
          <p:nvPr/>
        </p:nvSpPr>
        <p:spPr>
          <a:xfrm>
            <a:off x="0" y="4620280"/>
            <a:ext cx="9144000"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smtClean="0"/>
              <a:t>Base of Tulasi Devi is also same as Gopi Chandan</a:t>
            </a:r>
            <a:endParaRPr lang="en-US" sz="280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62</a:t>
            </a:fld>
            <a:endParaRPr lang="en-US"/>
          </a:p>
        </p:txBody>
      </p:sp>
      <p:pic>
        <p:nvPicPr>
          <p:cNvPr id="118786" name="Picture 2" descr="http://api.ning.com/files/ITHHZ1SvpkFzRnhntmKfKAsEpSJbmnJNkcK1gulNuLe*8e2ucAAIKj4GWFs-r3dJD6K4ic2Ijbks15G7sfugTyOk6orZJh0E/SyamanandaPrabhu01.jpg"/>
          <p:cNvPicPr>
            <a:picLocks noChangeAspect="1" noChangeArrowheads="1"/>
          </p:cNvPicPr>
          <p:nvPr/>
        </p:nvPicPr>
        <p:blipFill>
          <a:blip r:embed="rId3" cstate="print"/>
          <a:srcRect l="12228" t="7037" r="11737" b="17407"/>
          <a:stretch>
            <a:fillRect/>
          </a:stretch>
        </p:blipFill>
        <p:spPr bwMode="auto">
          <a:xfrm>
            <a:off x="0" y="-1"/>
            <a:ext cx="4083424" cy="5143501"/>
          </a:xfrm>
          <a:prstGeom prst="rect">
            <a:avLst/>
          </a:prstGeom>
          <a:noFill/>
        </p:spPr>
      </p:pic>
      <p:sp>
        <p:nvSpPr>
          <p:cNvPr id="6" name="TextBox 5"/>
          <p:cNvSpPr txBox="1"/>
          <p:nvPr/>
        </p:nvSpPr>
        <p:spPr>
          <a:xfrm>
            <a:off x="0" y="4127837"/>
            <a:ext cx="9144000" cy="101566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6000" smtClean="0">
                <a:solidFill>
                  <a:srgbClr val="FF9900"/>
                </a:solidFill>
              </a:rPr>
              <a:t>A Glorious TILAK </a:t>
            </a:r>
            <a:r>
              <a:rPr lang="en-US" sz="6000" smtClean="0">
                <a:solidFill>
                  <a:srgbClr val="FF9900"/>
                </a:solidFill>
              </a:rPr>
              <a:t>in</a:t>
            </a:r>
            <a:r>
              <a:rPr lang="en-US" sz="6000" smtClean="0">
                <a:solidFill>
                  <a:srgbClr val="FF9900"/>
                </a:solidFill>
              </a:rPr>
              <a:t> </a:t>
            </a:r>
            <a:r>
              <a:rPr lang="en-US" sz="6000" smtClean="0">
                <a:solidFill>
                  <a:srgbClr val="FF9900"/>
                </a:solidFill>
              </a:rPr>
              <a:t>History</a:t>
            </a:r>
            <a:endParaRPr lang="en-US" sz="6000">
              <a:solidFill>
                <a:srgbClr val="FF9900"/>
              </a:solidFill>
            </a:endParaRPr>
          </a:p>
        </p:txBody>
      </p:sp>
      <p:pic>
        <p:nvPicPr>
          <p:cNvPr id="7" name="Picture 2" descr="http://gaudiyahistory.com/wp-content/uploads/2011/10/Shyamananda-Prabhu-6.jpg"/>
          <p:cNvPicPr>
            <a:picLocks noChangeAspect="1" noChangeArrowheads="1"/>
          </p:cNvPicPr>
          <p:nvPr/>
        </p:nvPicPr>
        <p:blipFill>
          <a:blip r:embed="rId4" cstate="print"/>
          <a:srcRect l="1672" t="12981" r="69064" b="15865"/>
          <a:stretch>
            <a:fillRect/>
          </a:stretch>
        </p:blipFill>
        <p:spPr bwMode="auto">
          <a:xfrm>
            <a:off x="5257800" y="-1"/>
            <a:ext cx="3886200" cy="4108269"/>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63</a:t>
            </a:fld>
            <a:endParaRPr lang="en-US"/>
          </a:p>
        </p:txBody>
      </p:sp>
      <p:pic>
        <p:nvPicPr>
          <p:cNvPr id="162820" name="Picture 4" descr="https://abhashahra.files.wordpress.com/2011/11/91.jpg"/>
          <p:cNvPicPr>
            <a:picLocks noChangeAspect="1" noChangeArrowheads="1"/>
          </p:cNvPicPr>
          <p:nvPr/>
        </p:nvPicPr>
        <p:blipFill>
          <a:blip r:embed="rId3" cstate="print"/>
          <a:srcRect/>
          <a:stretch>
            <a:fillRect/>
          </a:stretch>
        </p:blipFill>
        <p:spPr bwMode="auto">
          <a:xfrm>
            <a:off x="0" y="0"/>
            <a:ext cx="9143996" cy="5143500"/>
          </a:xfrm>
          <a:prstGeom prst="rect">
            <a:avLst/>
          </a:prstGeom>
          <a:noFill/>
        </p:spPr>
      </p:pic>
      <p:pic>
        <p:nvPicPr>
          <p:cNvPr id="5" name="Picture 4" descr="http://gaudiyahistory.com/wp-content/uploads/2011/09/Rasikananda-Prabhu-4.jpg"/>
          <p:cNvPicPr>
            <a:picLocks noChangeAspect="1" noChangeArrowheads="1"/>
          </p:cNvPicPr>
          <p:nvPr/>
        </p:nvPicPr>
        <p:blipFill>
          <a:blip r:embed="rId4" cstate="print">
            <a:lum contrast="40000"/>
          </a:blip>
          <a:srcRect l="34783" t="6957" r="33913" b="9565"/>
          <a:stretch>
            <a:fillRect/>
          </a:stretch>
        </p:blipFill>
        <p:spPr bwMode="auto">
          <a:xfrm>
            <a:off x="3200400" y="1200150"/>
            <a:ext cx="2957513" cy="39433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dynamic.tourtravelworld.com/hotspot-images/seva-kunj-and-nidhiban-vrindavan-2315.jpg"/>
          <p:cNvPicPr>
            <a:picLocks noChangeAspect="1" noChangeArrowheads="1"/>
          </p:cNvPicPr>
          <p:nvPr/>
        </p:nvPicPr>
        <p:blipFill>
          <a:blip r:embed="rId3" cstate="print"/>
          <a:srcRect/>
          <a:stretch>
            <a:fillRect/>
          </a:stretch>
        </p:blipFill>
        <p:spPr bwMode="auto">
          <a:xfrm>
            <a:off x="0" y="0"/>
            <a:ext cx="9144000" cy="51054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64</a:t>
            </a:fld>
            <a:endParaRPr lang="en-US"/>
          </a:p>
        </p:txBody>
      </p:sp>
      <p:pic>
        <p:nvPicPr>
          <p:cNvPr id="161794" name="Picture 2" descr="http://www.jiva.org/wp-content/uploads/2011/03/jiva-gosvami-web-e1308578853759.jpg"/>
          <p:cNvPicPr>
            <a:picLocks noChangeAspect="1" noChangeArrowheads="1"/>
          </p:cNvPicPr>
          <p:nvPr/>
        </p:nvPicPr>
        <p:blipFill>
          <a:blip r:embed="rId4" cstate="print"/>
          <a:srcRect/>
          <a:stretch>
            <a:fillRect/>
          </a:stretch>
        </p:blipFill>
        <p:spPr bwMode="auto">
          <a:xfrm>
            <a:off x="0" y="0"/>
            <a:ext cx="4114800" cy="5143500"/>
          </a:xfrm>
          <a:prstGeom prst="rect">
            <a:avLst/>
          </a:prstGeom>
          <a:noFill/>
          <a:effectLst>
            <a:softEdge rad="635000"/>
          </a:effectLst>
        </p:spPr>
      </p:pic>
      <p:pic>
        <p:nvPicPr>
          <p:cNvPr id="161796" name="Picture 4" descr="http://gaudiyahistory.com/wp-content/uploads/2011/09/Rasikananda-Prabhu-4.jpg"/>
          <p:cNvPicPr>
            <a:picLocks noChangeAspect="1" noChangeArrowheads="1"/>
          </p:cNvPicPr>
          <p:nvPr/>
        </p:nvPicPr>
        <p:blipFill>
          <a:blip r:embed="rId5" cstate="print">
            <a:lum contrast="40000"/>
          </a:blip>
          <a:srcRect l="34783" t="6957" r="33913" b="9565"/>
          <a:stretch>
            <a:fillRect/>
          </a:stretch>
        </p:blipFill>
        <p:spPr bwMode="auto">
          <a:xfrm>
            <a:off x="4724399" y="1200150"/>
            <a:ext cx="2957513" cy="39433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65</a:t>
            </a:fld>
            <a:endParaRPr lang="en-US"/>
          </a:p>
        </p:txBody>
      </p:sp>
      <p:pic>
        <p:nvPicPr>
          <p:cNvPr id="116738" name="Picture 2" descr="http://vaisnava.cz/fotky/vrindavan/vrindavan363-v.jpg"/>
          <p:cNvPicPr>
            <a:picLocks noChangeAspect="1" noChangeArrowheads="1"/>
          </p:cNvPicPr>
          <p:nvPr/>
        </p:nvPicPr>
        <p:blipFill>
          <a:blip r:embed="rId3" cstate="print"/>
          <a:srcRect/>
          <a:stretch>
            <a:fillRect/>
          </a:stretch>
        </p:blipFill>
        <p:spPr bwMode="auto">
          <a:xfrm>
            <a:off x="0" y="0"/>
            <a:ext cx="6858000" cy="5143500"/>
          </a:xfrm>
          <a:prstGeom prst="rect">
            <a:avLst/>
          </a:prstGeom>
          <a:noFill/>
        </p:spPr>
      </p:pic>
      <p:pic>
        <p:nvPicPr>
          <p:cNvPr id="116740" name="Picture 4" descr="http://1.bp.blogspot.com/-M9Fkf0z8_to/ULnl84K_I5I/AAAAAAAAAoU/BwhY-gK9Cls/s400/Nidhivan+Vrindavan+5.jpg"/>
          <p:cNvPicPr>
            <a:picLocks noChangeAspect="1" noChangeArrowheads="1"/>
          </p:cNvPicPr>
          <p:nvPr/>
        </p:nvPicPr>
        <p:blipFill>
          <a:blip r:embed="rId4" cstate="print"/>
          <a:srcRect/>
          <a:stretch>
            <a:fillRect/>
          </a:stretch>
        </p:blipFill>
        <p:spPr bwMode="auto">
          <a:xfrm>
            <a:off x="6315172" y="0"/>
            <a:ext cx="2828828" cy="2114550"/>
          </a:xfrm>
          <a:prstGeom prst="rect">
            <a:avLst/>
          </a:prstGeom>
          <a:noFill/>
        </p:spPr>
      </p:pic>
      <p:pic>
        <p:nvPicPr>
          <p:cNvPr id="116742" name="Picture 6" descr="http://dynamic.tourtravelworld.com/hotspot-images/seva-kunj-and-nidhiban-vrindavan-2315.jpg"/>
          <p:cNvPicPr>
            <a:picLocks noChangeAspect="1" noChangeArrowheads="1"/>
          </p:cNvPicPr>
          <p:nvPr/>
        </p:nvPicPr>
        <p:blipFill>
          <a:blip r:embed="rId5" cstate="print"/>
          <a:srcRect/>
          <a:stretch>
            <a:fillRect/>
          </a:stretch>
        </p:blipFill>
        <p:spPr bwMode="auto">
          <a:xfrm>
            <a:off x="3048000" y="1581150"/>
            <a:ext cx="6096000" cy="3562350"/>
          </a:xfrm>
          <a:prstGeom prst="rect">
            <a:avLst/>
          </a:prstGeom>
          <a:noFill/>
        </p:spPr>
      </p:pic>
      <p:pic>
        <p:nvPicPr>
          <p:cNvPr id="15362" name="Picture 2" descr="http://www.gokulbhajan.com/pages/images/seva-kunj-2.jpg"/>
          <p:cNvPicPr>
            <a:picLocks noChangeAspect="1" noChangeArrowheads="1"/>
          </p:cNvPicPr>
          <p:nvPr/>
        </p:nvPicPr>
        <p:blipFill>
          <a:blip r:embed="rId6" cstate="print"/>
          <a:srcRect/>
          <a:stretch>
            <a:fillRect/>
          </a:stretch>
        </p:blipFill>
        <p:spPr bwMode="auto">
          <a:xfrm>
            <a:off x="1143000" y="0"/>
            <a:ext cx="5181600" cy="1532966"/>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66</a:t>
            </a:fld>
            <a:endParaRPr lang="en-US"/>
          </a:p>
        </p:txBody>
      </p:sp>
      <p:pic>
        <p:nvPicPr>
          <p:cNvPr id="121858" name="Picture 2" descr="http://api.ning.com/files/UKkHY0AX8EQCkBIjHIc-Rtfv-vZ6wgfnuVEbdOjQL3fQ7HuQKKAPLYpNpo4euPkCkEm54QY16N3N5NCjO5ZNsUztr0Oll8CI/zzz26conjugallove.jpg"/>
          <p:cNvPicPr>
            <a:picLocks noChangeAspect="1" noChangeArrowheads="1"/>
          </p:cNvPicPr>
          <p:nvPr/>
        </p:nvPicPr>
        <p:blipFill>
          <a:blip r:embed="rId3" cstate="print"/>
          <a:srcRect/>
          <a:stretch>
            <a:fillRect/>
          </a:stretch>
        </p:blipFill>
        <p:spPr bwMode="auto">
          <a:xfrm>
            <a:off x="0" y="1"/>
            <a:ext cx="9144000" cy="51435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dynamic.tourtravelworld.com/hotspot-images/seva-kunj-and-nidhiban-vrindavan-2315.jpg"/>
          <p:cNvPicPr>
            <a:picLocks noChangeAspect="1" noChangeArrowheads="1"/>
          </p:cNvPicPr>
          <p:nvPr/>
        </p:nvPicPr>
        <p:blipFill>
          <a:blip r:embed="rId3" cstate="print"/>
          <a:srcRect/>
          <a:stretch>
            <a:fillRect/>
          </a:stretch>
        </p:blipFill>
        <p:spPr bwMode="auto">
          <a:xfrm>
            <a:off x="4038600" y="0"/>
            <a:ext cx="5143500" cy="5143500"/>
          </a:xfrm>
          <a:prstGeom prst="rect">
            <a:avLst/>
          </a:prstGeom>
          <a:noFill/>
        </p:spPr>
      </p:pic>
      <p:pic>
        <p:nvPicPr>
          <p:cNvPr id="6" name="Picture 6" descr="http://dynamic.tourtravelworld.com/hotspot-images/seva-kunj-and-nidhiban-vrindavan-2315.jpg"/>
          <p:cNvPicPr>
            <a:picLocks noChangeAspect="1" noChangeArrowheads="1"/>
          </p:cNvPicPr>
          <p:nvPr/>
        </p:nvPicPr>
        <p:blipFill>
          <a:blip r:embed="rId3" cstate="print"/>
          <a:srcRect/>
          <a:stretch>
            <a:fillRect/>
          </a:stretch>
        </p:blipFill>
        <p:spPr bwMode="auto">
          <a:xfrm>
            <a:off x="0" y="0"/>
            <a:ext cx="51435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67</a:t>
            </a:fld>
            <a:endParaRPr lang="en-US"/>
          </a:p>
        </p:txBody>
      </p:sp>
      <p:pic>
        <p:nvPicPr>
          <p:cNvPr id="1030" name="Picture 6" descr="http://api.ning.com/files/XU2Pfpkpbovrh6cy3uegB-D19q*HLBxgMH-8Y2ejCUWXnEqaUrs23LOwvVyn7ZxwGQZiBLBmsKkO9Is6OGHHHi-Dae0ZfsBM/SyamanandaPrabhu.jpg"/>
          <p:cNvPicPr>
            <a:picLocks noChangeAspect="1" noChangeArrowheads="1"/>
          </p:cNvPicPr>
          <p:nvPr/>
        </p:nvPicPr>
        <p:blipFill>
          <a:blip r:embed="rId4" cstate="print"/>
          <a:srcRect/>
          <a:stretch>
            <a:fillRect/>
          </a:stretch>
        </p:blipFill>
        <p:spPr bwMode="auto">
          <a:xfrm flipH="1">
            <a:off x="0" y="0"/>
            <a:ext cx="5143498" cy="5143500"/>
          </a:xfrm>
          <a:prstGeom prst="ellipse">
            <a:avLst/>
          </a:prstGeom>
          <a:noFill/>
          <a:effectLst>
            <a:softEdge rad="317500"/>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http://dynamic.tourtravelworld.com/hotspot-images/seva-kunj-and-nidhiban-vrindavan-2315.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68</a:t>
            </a:fld>
            <a:endParaRPr lang="en-US"/>
          </a:p>
        </p:txBody>
      </p:sp>
      <p:pic>
        <p:nvPicPr>
          <p:cNvPr id="1030" name="Picture 6" descr="http://api.ning.com/files/XU2Pfpkpbovrh6cy3uegB-D19q*HLBxgMH-8Y2ejCUWXnEqaUrs23LOwvVyn7ZxwGQZiBLBmsKkO9Is6OGHHHi-Dae0ZfsBM/SyamanandaPrabhu.jpg"/>
          <p:cNvPicPr>
            <a:picLocks noChangeAspect="1" noChangeArrowheads="1"/>
          </p:cNvPicPr>
          <p:nvPr/>
        </p:nvPicPr>
        <p:blipFill>
          <a:blip r:embed="rId4" cstate="print"/>
          <a:srcRect l="7556" b="8389"/>
          <a:stretch>
            <a:fillRect/>
          </a:stretch>
        </p:blipFill>
        <p:spPr bwMode="auto">
          <a:xfrm rot="18422184" flipH="1">
            <a:off x="1473044" y="1321093"/>
            <a:ext cx="3363625" cy="3333297"/>
          </a:xfrm>
          <a:prstGeom prst="rect">
            <a:avLst/>
          </a:prstGeom>
          <a:noFill/>
          <a:effectLst>
            <a:softEdge rad="635000"/>
          </a:effectLst>
        </p:spPr>
      </p:pic>
      <p:sp>
        <p:nvSpPr>
          <p:cNvPr id="28678" name="AutoShape 6" descr="data:image/jpeg;base64,/9j/4AAQSkZJRgABAQAAAQABAAD/2wCEAAkGBxQTEhQUExQVFRUXFBgaGBcYFxgYHBwYGBcXHBgYFxgYHCggGBolHBoYITEhJSkrLi4uGB8zODMsNygtLisBCgoKDg0OGhAQGiwkHyYsLCwsLCwsLCwsLCwsLCwsLCwsLCwsLCwsLCwsLCwsLCwsLCwsLCwsLCwsLCwsLCwsLP/AABEIARMAuAMBIgACEQEDEQH/xAAcAAACAgMBAQAAAAAAAAAAAAAEBQMGAAECBwj/xABAEAABAwIDBQYFAgQFAwUBAAABAAIRAyEEMUEFElFhcQYigZGh8BMyscHRQuEjUnLxBxRigqKSssIVM1PS8kP/xAAZAQADAQEBAAAAAAAAAAAAAAABAgMEAAX/xAAiEQACAgIDAAIDAQAAAAAAAAAAAQIRAyESMUEyUQQTImH/2gAMAwEAAhEDEQA/AFdHZQA0XeB2eC4yAj6ddp1Cm2a4OJhBxjaFt0cnZjCPlCXY7YzYNlaG00BtMQ0pMiSQY3Z59hMMN9w4Keph7FEYJkvdGqKxDAGFTctlkV19MTCnqUQAo6LSX5SAU0fT3mlUboCKtim28VHSo3ReJp/VdvZEFWXRMnwuGBVm7F0XF7mEw0Zc+MKpU6jpsvT+z+zQ8McdADItfwSytAfQ0/8AT2gWkKrtwxGJcMzvCPJXiv3WkqtbMbOLk53/AO0qH5C+K/07H6PW07XzWGmivhrW4tAgFUpSoHgtF7pkWIXERBXM6ip9pMUdw+gXn9YSrV2nxUu3Rpn+FXXMskTKJC57VBF0VVbCghViwM9P7OvDqDSFiC7DPmjHX0JWJUI0V3DYl38xVh2TtcMAnxVWa6F2HmYUnGyx6MzbdPiPNAbb2qwsMHTQqlAQbo6k0uQcL7Zy0T7MBc4xwzU2LpHjofNFbIw8GRe3uykxzePFBrYyYkwFD+JdNMRg+6YUeEp98JxXpndMZ+CMuwIouNom6Fa4mytbtgVnmPhkb2ru6AOc5fVG4LsgKVRrqj2PAF2QYLoMD/UJgwQJhaVKKWyTKng8LJXsmwMGGUW3k7oS52GbTcXd0mAI3RaJygTr0WmY4BrjaRe0iOfJSlJNnUWDEYfeEDNV3ZtEtxRBF5P/AGlVvH4xz3vqS4AW397dBM2a2xJIbExznQLrZu0nBwcKp3p1dvTyu0JZw5U/oZas9HLFo01DsnaTa4tAePmb9xN+oNxkdJOLVQQEdTS7aTIaU5LEn7Rv3ac9Usugrs8v2jeo7qUvxDdEwxj+8UDVIKNDWLHU5KjexWVmxXfCNQ8JjkkeKppkwD7sHig2o5pOfv8ACxIdlOiq3qsQlpis1SqZEi6JZVVgobAE8lvE7EDROiDoexO14KMwzwNVPhtlB5geaOZ2etYpXOK0xkmwrZLgSQM4/K7xOHn+y3sbZxpvJOUIusyFO1ehhRSbukWkq2YagGsDzEnXhnZvNR7M2PMVKg6Nj6/jTXUI/HYEuLYO62L/AM0D+XQddOpsz2K2L97eMCZ1FrTlJkwfwisLswN71yZtc3OnWD4ckTQoBtm2Ex4nPxjM8SOF9bSxECBYnPk1DoUHrNabCDxJJjwi7vNKsWbxmBpl4N1k8yfJEudA5Rp6oGqJJ46cuY8yFyaDRyOz9AgBwNruhzgL7wO6AYF4OXVAYvs6yf4LrcHXHWc+HLomhqb3TdH7fRZSJBtx/um5sCiJcFj61B4BkEH9WduB4eYvzXpWxdpNxDJHzCN4cFSdpYT4rd0mDJLTGRg/v4ITsttF1CuCQb2cOI/tcdAnTvZzR6e5ip3bXE/o81eGw4AgyCJB4g5Lzzty4GpbQLn0LFbKfiWgttmEJgMKalRlMZucB4anyUlbgm/YbB72I3v5APN2XpKeKpBky347Y0UC0aNj0Xlm0KUL2zapimY1Xj+1RcoR7FEdPuuB4ELayqFidxsBcsPiHiJy98FNi8Q5wg8Uzp4AMba/9ljaId4rPyKUJ8I9wMhM8LjXExaOKIdgwuP8iNLewlm4y7RWFJbGlMh0/b3xUuB2d8SoAflaQT4ZDx+kpfs3DlryZMdZVn7PDuvccy6D4CfuliknoEg4MAlB4p8AnUA+kx6n1KKqm8IGrcCb7zh5CT9Y807ZNED37obNyGknmT+6R1sY55JOX4R20avCLDjxP5ShoA4E39+iUZInqPEkGePSULFyZMn7T+VhMwTnCGxFS/gVw1EgqiwHCPIfupmVDYhL6Lch79/hMKJ0vpdBsKQTvyJ1zHXgkO1XEPH6ZE24g/v9E4NSM/d0i23iJLcpn6+wug9nNF37J7dJpGmTcAkcuIHLUePBVbbmKL6jycpt0GqCwOMNMh40z5jlzCl2lnLSCDcHiCn5C8aE+JF1ZOwJ3S88XD0VWxRgq19iz3Ta0q3hJlu2ni5YV5TtUXPUr0fa1UBh6FecbUHvzXR7O8Eb1i29q0rinpW8SIPBR7kRDktZtzi3xXf/AKwwxaPBReCS8HU0NW7381kwpU4bdJKO1KKKq7VpACFGWOX0PyQzwLA113A8vJWDZrwGvHAz5j9lU8FtVhcOZCfjE/DdvX3SO904+CnTT2HsOdU73IoN9e3PTzHrl6rWIq6gyOSW4rFRxghCzkgavU/Sded/f5QdW4Fui38YXuJ9hQ1IkmfomSGOKj4B98EK58jlHgt4iqAJJt7zSbEbTEbtMb55ZeJXU2cM2VJPKwRRxEDOFW3Nqm+9ujg386+ijOGYREuk6lxiTn06keSPBP062PMVtAaOkyPfJd7P2C+sWue1zaee8bbw4MnOeOXlCg7OsNF//t03HNpe1rrgTYmwOto6hXDCY6rW71SJ4iYiLQDfXVdpdCtsqJoFpcw5tJafDXxF/FRYWrYsdeJ3emo+6abfoFlbe0eL/wBTQB6tj/pKS4gQQ4XvP7IKmU8AawkyOKuvZnDllEeHqqZWb3o8uhy9F6JsqnFNvIBX8RnkCbexHdI4qi7TdKtvaGplfkqdtA94p4LYr6FzytLVYrFUUevq2ghP+zXZxtWl8RxN5jlCV4jDzkc0z2TjX0WbgyWjJ8f5FQ0p9kGuaSNPqlOA7MOfv3MBxA8D+yeYftC5jCIE/c9c0PsbbXwmODhJJJ8zf1WS5pMoD4Tsm4GQXWv7srHi5LQLWE6+yosP2iYGm0koik0PaHXvf3Cy5HJ/IrEGFM7uYEHXRK8fhyBZ2Z6JxXYQDwnIIDEVILQbqa7HEGLoFuRkcpUGLwdQU2OBMOafqL5Ky4/CyyTAMe7xkptlYU16LQLBpIP/AAOuRBPoOqd5NArZRDs7eIDt46mTPkNNPNZRFNsHfbcju7rjcm0kCBaYb58rBjWNGINCYAYSdbi0dYv1ULtmloPeptaASXSbAggw0Zkgx6KTyfZWMNaMNGmGF7jIINwYERzyVZqQSTLRruw70JsrHtnCRSY2TG9It4mdZB0SqvTLyDUv3AAbGwAAiBlCGOXthnEZ7JxBNRjZt3T4ECYPGMl6Lhdl9wEZkA/2XlWy6L2HfkuYxwaJ1EgX5XaL2O91Xr42pTw+FpueZc+m0sZm4y0RPAXu4/WyskrshK2UjtlSDQAfm3gR4AyfVVrF4hgaOJR+2cS+q8vebyZAyAGQbyj6qsVTvOji7390IRKPSCWP3nsP9I8l6hgcN/DGll55sjC71am3Lvj36L2ajs/uC2ivZnkefdqKAEKibQzK9R7Z4TdZvRkfqvLcee8VSDEYuqLFjwsTnF5rbDqi9vA/kJLjsPiWvG612U8VZe02OqYcgNIcDoYnwI0VdpdrCHCWAkfvyWqLlV6ESBf8zXmHAjwy/dMKWIcYygeasmxqL6zQ8s3Qb53HMwFNtd9Kk0CoAN7K2duilJ2+h0yvU9qBpy8vxCvuxWzhmE2kTC8/rVqE2c36X+37q+YIThqcG26OWnmVl/Iikuh4M3Bgzfh79Ei2jX3amWf78E+3LXy4/TqkW2qQ3mkanNZodlX0GscHbomeP78E17O0xD2tMQ+AOrczxJOvIZwq9s4d8wTAE8laeyALhVLgfnH0GSRrdBvRR9vYX4eIZObi4Ejj8NzjMdNVCME8hjt5rwTO7lYZE5+XRM+2NGMRSIaXd5xN+IAJAGdgRH+opTWY7ulj4sPCSo3pF4g22qh3d3dfbg609Eq+IXljZawZCTAHUnIaonaOMq7pL3SbiL8UjbiXhxENdNiHAkQYkZ2yzEG+atjjYs2z0qp3sFRxBpFppsDXloEEsLWNY3vZiXOMgiWlucITHY99dwqEBnda1rAS4NYxsBoJzGd+JJsqxsiu8ltN9V5pgbrGlx3WiZADR3QN69hw4J/SdOWoH0v+E2SVaBHG12AbUdusnmJ6HXzgeISjAEGqNbOPSAffirHVYHAh1xqI48UrweEbRc7W2et9D0XQkqr0E4scdksNvYunbKT0t+69lpsho6Lzn/DTCb9So86Q0eNz9AvT3kBWRnZRu3jP4TvD6rxvGjvFex9vq80yGibryTFUHE5HyVMbEkLHNWIgYV3A58FiezqLN29o1PjF1Ok7cDbusfEAG0DVUNz7gxcQVcqfaWo9hbWgiOETyMRoqi+oN4kC0ny0WzlSoCi12X3Y3bSlTYGucZAAyMZXSvtft7/NuYKYJa2bm0k8ByEqrtI4Jpg8Q0NtE8/7Lou2DiganRjPxXs1MNGHpBpFmjK+gXkbXXyueS9Tp14oU2ngOukT5KH5m6Gxhr6g3LjKUBjsCa+6GfNy0HM5BMNnYTfl7rU75yCdIGvjy8pcXtVjGkNLQBk0DXhAXmvRZbFT8KcK11SoW6dxoDnRzc4GNNCl7O0IqEDedTaT8rWgNyzcQd52S42rjd47xJvIi/lCU1tmAEOb3f8ATopua9LKBYdr4hpbLQSSSd+0AmbDXz4c7V2o7Iza7vAZ/dGmq4tEyBHh4pfUwZMn5QAZMjK5NvNT0UWkKXn4gt15Egj7nJBNZEce8Tz7pg/QphTpkMZTm5cSbQQD8w8L+JjRCOH8doPyifUEAeQK0QVF1jqKfo0dSaQeXT0UuAxJcIPzMJHWcz5z5pbufCIgyBABkTu2gO5i3BTYWg99V25kfmJPy39SUzjaOzbVjF7zPgh6gRfwCDqeZuULVd3jOa7HExzkXj/Clgmqdd5o8gfyV6TVYCvPv8LqW617yPmeb8gI+sr0B1YKr7MwnxuzmnMJHitjM4DyVoxFYFAVhKRpBKnU2GzgFifVaaxDidZ8/V3HLndDOpJ/isCN4wLIU4HkvQYHK3YrFJT4eldMqGAlN9j9mn1nQ3utHzOP0HE8h6JoutsAmwNF1So1rWlzj+loLj5QvWqeyxDPi3gfK13L9R4dMuOiHweFZh2GnRAaYhzjm45945n6DSEPjtrltOcic/DRZc+bk6Q0INhu1tpBvdmLQANANABkIVYNQOf3cpvpy88vJDUawdvOOWefuVDUxwZTeRmTDepyWVmqMaGGH/iPcf0gQPNE0KG/cKPY9LdpwdRfxTrDQ0aSBYnj7hYskt6KrSF78KYyOeqUbQrfBBdMyIic/wAEKTfqVHRWeZ0Ew08TPqlG1KjXObTHyi86wPmPU5DmQnxR2VhG9sjoAgb5PzWaMoZOfiZ8AEmxeIcDUe0xumx4Ef8A49SmWJrgbzmi0GByGQSqr/7Rk3JI8hH1B81sgNOVqh3iqcsDpmQDEAdLjRFdnTFYA/qa8f8Al9vVDUqvyD/Q066AAj6HxRGBxAbWpn5RvR/1S0dLkJquLQ2RLjY5xrYukeLJJsnu0qJn370SSZeGzYuAnqQEcSPNmemf4c0iMO3q7/uKtz6ZS/YNFlOm0NsAICab4OqF2QBHUFBUYjKiDrFcEDqrFlUrEDjyOq3va/utmmCb3UGCxhIAdB5o00Abtvy/C9FtMTjQZs7CAzvWaPU8AmzsexoLQ5rQLADTjHNVnGV6ZhpLTuizScic5E59UA91I57scG+H8qlJrpDxh6WbF7Xa0d2ZynK2nVVrG481X7uQBy4lBVcRukAhxZxEEjpJEjkSFY9kbNommarHtrPy4BpiwNM3n+rhYarM4VsumloFbhKlVoZT3QLbxJjhZsZofCUoqTUkuBswAndORni5OcJQeyS4Ek3P9kRRYal3N3YBM+Bz6wPNQm9Uh097Iqe0WCxa8f7Y+hUoxIcR/DqRxMet1NhKIdMNhZinBk2bI1i3VY+NukXirdIX7YxQYwgSCRcm0D7T9DzSFtA/D3j89QTHBg+Vvj83i3gmFUh9UNNz8zv9LW3Jd/qNmgfpLhN8oKlYucTxJ9StUY8VRr4VoU4l8Mjn9Mx5LnHYfdNNn+kTPH9R8ypsS0fFjQRbqZPoP+SmpfxKm97iVeJLj2R4yr8M0nA2Nj0db6wfBaxTy5rgBPyj1GS625hh8MASZ98E8/w5rA4inJu5jgObg0mPIOVo/GyeWbimh1sjZdd9Fvx539JHeAj9XHPW65d2VJILneSu/wAPouHM8VlcpJ2jA58iDAuqNaAdPVH06j13hgjg1BJisCZUec1tziiXgIZ6dAIXrFzUesRAeGUsG9hlpkBOMLinRe0qGnScb5BEfEDMh1P91uckgJNkuJwja7ZcN10fNrbjx95KvYvBVKVzduW8Muh4H0TSpjTImROgWV8WQYNzHU88uX1UXlsqoCxmIA6e9FmRD2Sx05tMGDmDfopquDY67Tunhp5aKOrs6qMocOII+hgpXJMamhtszblVpG/FRvE913mLenirNg+0GGcLu3OIqd0yNL2PgSqCC5sb7SL2JkT0kXU7SCPf3Uv1rsN2XnFVm02l1iDBgQTeAIANySQPEJDtracSRcgcZjgAfvztzRbOxIYahGjd22UuIOXGAY6FbYyQHu+XQfzdP9PPy5KsKjs2fj6VhOGG4ySe/Vg9Gfp85J5jdUgqBrZ4fuhTVLiXnM+/AaKGod8gHUiRyF3ekocTUnSOKDTDn529XXsOIAaFrA1S3IwZj1HpZMKosOcuP/j6QuWUQAZ0P1Ep0B4wLaeIMX4e9UV2MrltalwFRrulxPm2Qlm0BNxNymGw6QAnW/DSFoj8aMkr5Oz3UM6rT6edkbVcJMDVRLMeciGkIKIdVsonGFG4oBO3VFBUcFt5Qxfcrjjiq9Yo6joutrrOo8iqYiLCeC4q1oFzLlw9waBJvoFzQoF7hPXJXbctFKSGOBwUtBcZdM/hbxOKbSG8RfLLNGU2FrZcDkfQj8+qX4yk2q2/nKs4xglQibkIadU1amWZ9Fz2kxd2sb+nOEfTwTqLSR3nHLkFWcTSeXEuDpPIpPQ7SGGxMY/4jWmsWNJuTLhlbukxcwOUqy1sEC0/I13Fps4ancGRyygSczmqdhaDibNPkVbNlt+Ex1Sqd07m40ZTJBvGZsjSYYJtkFHBtaGg97W4tJ1I14XlZWeSSXEnqtPqPee63dHF344eS5bheJJPPLyyQcT0IuuiN1cmN0F3jbzP2RezqTiS50SQAAAc3Hj4cs1umwC2sLn4pdIaCd0CYORcbCByGfJTcSqfoXUry52Qm3SevjlwUeJqgzBMQON7jwQf+Ze0AG/Jwn63XTK4cRPcmOO7n5hGMAfs1RH/AJeXNGgH2+pVy7GbH+LXFu43dc48hkP9xEeZ0VcoPDZLr8LDwH0yXqnYUgYSmWgd4uJI/Ud4je8gB/tTT0jNlycI36ywuC4fZbNUjRQVallnMBhK5c5RVDCgdUKFhJXuUDytOKgqVFxxlR6xC1HLEAnkeKf/ABQRMAEJjgn36oOrR3gCIn3KmwhjotcHTsaW0M3PJETYpTXrijnloPwiXPd4cEs2ngy4dwzyOaec+TFiqJqO2KbhAdBn9Vv7or4zHfyn3e6q7dmv/VDeqlY2lT1LyouI6f2WY4hjb2A42RGCDao343t0w0nSwmBxy8lTa1dzs8uAVu2D3cOCR8znGPENjp3VXDCnbCpW9HWMAFvdlAMrW4rVatefJROfpfkFRmyPR210nd016a/RT4Ru6zej53kxyBAH0J8UK9262G3c8hv3j6eYXW0scGWEw0AeUAIcAuRmLqid3Mxlmha+H4WMZHqoMASSXvMTxW6tVzyIkNcDHE7ufRUSSOck1s7o4gwbmBflbP3yXqX+GuMnClo//nWc1v8ASQ1/1e5eX/L79F6J2FZ8PDkgzv1C4RwDWsvzlpPip5l/Jjz6iXcvK0XcQgqdcgKV2JPJYmZkaqXURmy06qVGahSDm3OQtU3WqtVQOeg2cae5YoKjliFhPNqVcHVFUm3nLol1Kg3ijqYa0WdacjdbFY2ggt4cFDWwZdcSDxH3XYrX8PotNxA4oMKB30HQAe91UZwbP/jEoz4/iui/37Cm78GsHw+HaMmDyRmJrbrWgaDL1UbX3Avc6Diuazt5zjw0PHl5+i0YL22PGNsDrVOPJawxnPLPyz/Cic+xld4esGi5OW8YE/0DzIPRU9NCCKbgHlxuGAx/UdPAlxHRJ69X4jiXHugzA1P4XWOxXcDWi7jnra3/ANj4oWiIa7oL9JXc0Tk90MqZ3t0uAmbNmwiI69V0X70CL38xb6T5IOjU7p5XXfxsnDR09eSonZVNONEoerj2Ix0OdSPyuAe2+o+YeUf9JVIqCCepj7J12Ycfj0CNKgaf6XGHf8XHyRnG4mXKri0ephxOq5qEgWWmPGi7Lr8b/ZefJGJMySuKj1jnBQucpNDpnDyoKhKlfUQlV/NKxkcVnnJaUVRw4rSUY89pYkE5+BXVYv3u6LeCkwxbE7swNRCk+KCbCPNbwHYcf5eCkZUj9Kh+JHHNba+6NncQsaQFMw6EXQrKp4W6/Vc1HEajzRs6g92IABtEBKX14aTqTA6Zn7Lqs47puMioMXuwJcAAOvPxzTxlaL4mkgffznIXPQfeYHioalaWj+Z7p+w8Mz0UFervQxtgbnjyJ8JMc1FiauZHDdb429AlLORtrt95do0QPD9gsAMOIzj8rqiwBrh0C3Sf3X+H3S0IkdYPIjkfyt0XZgqLC1InktVbO6/dWix09WFPdNhpr4W+6J2PijTqseMw4HrGnjl4oLey5j1ErkP19zqq3oTItntWFrb0EEFpFoU73/dVjsttEVMOyBdo3THFuX/Eg+KZOxMwI0v5rzpKmYGqdBz6vCEPUeh/i6qOq8ceakwokq1OeSHc5cvqa3lQh51SMdHNV8LFDUEdViShrKhTBlTiqBY5oSnRdxUraF7nzXqqyeidjgNFp9dswuWNAtvDNduYwAa9EaOs7pumYuu2MtBAC20tGh81zVeB+E9As38OCq5VdvuJPyt9eAT2o/xSKoIlvA+mf0jyU5GjB6csdALjr9NUOQXEE9VJijvENyGvQLKYSWWe2bLrO/q+wWqZlrvBcB3dHMn6lbo1O6/qgA035XFE1hLQ4G/9/figqb7EKfCnulUhQYu9GV6kAHh9lMT9JHv3kgcSbQpqLu6OIsqOQt7aZY+ye0jTqFhPdqDydFvO48ldMNoTI7oXmNJ0X1zHIq/bPxxqU2v/AJmgEcxY+qyZl6Zsi3Y2Lp1soala4EewhxVGXv1XD3245lQEJH1Odo04qEvHNQVHiCojWQoNktStkfRYgqlZYu4ncivMqAAQV0K29lKhpUhPy29/sig1oIGS2bAcSQIAhSUaj9VHIBt4rDiYTJ0cFSY/dcU+BPgEMa0nVcCq6eSLkdQa8t5pdtNwF+Iv0HsIjfJS7Gd54BsIk+/IISeiuPsHAgSczc9NAo61WBC6rVLlBvdKi2XbCKju60cgsoZHmVqvw5D6Lqk0lpgEwQilYt7O6TAAZ4fdS4U58woqjYBkjoL/ALeqyk+CLZzf30VfNDRdM6rMkKKjVtA9/hbvvGVEWw5dYsvsKpVNPeitXZ6uSxwnIi3UcfAqogJ12fxEVb5OBH3+yTJtEGy2CuTkQPNRnET+rlyUNSqBkDxKic+b+4WUQndVy95qI1QOiiGeZz15BQvBRAcV685DxWKCo4cVidC2KmuNveoRAyJ1tfxWLFoHNU3GffJadfzWLEoThzzBusc5YsROMDs+iGrHveA+pWliUpDsAeomZrFin6VGuNpBrS4ATPX0KDDjuETwW1irDoVds5cbeS3N29VixOFnVfNZUyWLEp0vTnRGbNcRUZH8zfUhaWIPozlnNZxJE2g/dcOy981ixZxDlxgf7Qod8znoFixchWQVhCxYsToK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8681" name="Picture 9" descr="C:\Users\bkdasa\Downloads\download.jpg"/>
          <p:cNvPicPr>
            <a:picLocks noChangeAspect="1" noChangeArrowheads="1"/>
          </p:cNvPicPr>
          <p:nvPr/>
        </p:nvPicPr>
        <p:blipFill>
          <a:blip r:embed="rId5" cstate="print"/>
          <a:srcRect/>
          <a:stretch>
            <a:fillRect/>
          </a:stretch>
        </p:blipFill>
        <p:spPr bwMode="auto">
          <a:xfrm flipH="1">
            <a:off x="5715000" y="0"/>
            <a:ext cx="3429000" cy="5124864"/>
          </a:xfrm>
          <a:prstGeom prst="rect">
            <a:avLst/>
          </a:prstGeom>
          <a:noFill/>
          <a:effectLst>
            <a:softEdge rad="635000"/>
          </a:effectLst>
        </p:spPr>
      </p:pic>
      <p:pic>
        <p:nvPicPr>
          <p:cNvPr id="15" name="Picture 6" descr="http://api.ning.com/files/XU2Pfpkpbovrh6cy3uegB-D19q*HLBxgMH-8Y2ejCUWXnEqaUrs23LOwvVyn7ZxwGQZiBLBmsKkO9Is6OGHHHi-Dae0ZfsBM/SyamanandaPrabhu.jpg"/>
          <p:cNvPicPr>
            <a:picLocks noChangeAspect="1" noChangeArrowheads="1"/>
          </p:cNvPicPr>
          <p:nvPr/>
        </p:nvPicPr>
        <p:blipFill>
          <a:blip r:embed="rId4" cstate="print"/>
          <a:srcRect l="9630" t="73704" r="57778" b="5555"/>
          <a:stretch>
            <a:fillRect/>
          </a:stretch>
        </p:blipFill>
        <p:spPr bwMode="auto">
          <a:xfrm flipH="1">
            <a:off x="3810000" y="2724150"/>
            <a:ext cx="957943" cy="609600"/>
          </a:xfrm>
          <a:prstGeom prst="ellipse">
            <a:avLst/>
          </a:prstGeom>
          <a:noFill/>
          <a:effectLst>
            <a:softEdge rad="127000"/>
          </a:effectLst>
        </p:spPr>
      </p:pic>
      <p:pic>
        <p:nvPicPr>
          <p:cNvPr id="9" name="Picture 4" descr="http://s001.radikal.ru/i196/1210/0b/879aa96b1acd.jpg"/>
          <p:cNvPicPr>
            <a:picLocks noChangeAspect="1" noChangeArrowheads="1"/>
          </p:cNvPicPr>
          <p:nvPr/>
        </p:nvPicPr>
        <p:blipFill>
          <a:blip r:embed="rId6" cstate="print"/>
          <a:srcRect/>
          <a:stretch>
            <a:fillRect/>
          </a:stretch>
        </p:blipFill>
        <p:spPr bwMode="auto">
          <a:xfrm>
            <a:off x="1" y="0"/>
            <a:ext cx="1371600" cy="2502243"/>
          </a:xfrm>
          <a:prstGeom prst="rect">
            <a:avLst/>
          </a:prstGeom>
          <a:noFill/>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8681"/>
                                        </p:tgtEl>
                                        <p:attrNameLst>
                                          <p:attrName>style.visibility</p:attrName>
                                        </p:attrNameLst>
                                      </p:cBhvr>
                                      <p:to>
                                        <p:strVal val="visible"/>
                                      </p:to>
                                    </p:set>
                                    <p:anim calcmode="lin" valueType="num">
                                      <p:cBhvr additive="base">
                                        <p:cTn id="7" dur="2000" fill="hold"/>
                                        <p:tgtEl>
                                          <p:spTgt spid="28681"/>
                                        </p:tgtEl>
                                        <p:attrNameLst>
                                          <p:attrName>ppt_x</p:attrName>
                                        </p:attrNameLst>
                                      </p:cBhvr>
                                      <p:tavLst>
                                        <p:tav tm="0">
                                          <p:val>
                                            <p:strVal val="1+#ppt_w/2"/>
                                          </p:val>
                                        </p:tav>
                                        <p:tav tm="100000">
                                          <p:val>
                                            <p:strVal val="#ppt_x"/>
                                          </p:val>
                                        </p:tav>
                                      </p:tavLst>
                                    </p:anim>
                                    <p:anim calcmode="lin" valueType="num">
                                      <p:cBhvr additive="base">
                                        <p:cTn id="8" dur="2000" fill="hold"/>
                                        <p:tgtEl>
                                          <p:spTgt spid="286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69</a:t>
            </a:fld>
            <a:endParaRPr lang="en-US"/>
          </a:p>
        </p:txBody>
      </p:sp>
      <p:sp>
        <p:nvSpPr>
          <p:cNvPr id="129026" name="AutoShape 2" descr="data:image/jpeg;base64,/9j/4AAQSkZJRgABAQAAAQABAAD/2wCEAAkGBxQTEhUUExQUFRUXGBcXGBYYFBUUFxcXFhcXHBYYFRYYHCggGBwlHBcXITEhJSkrLi4uFx8zODMsNygtLiwBCgoKDg0OGxAQGiwkICQsLCwsLCwsLCwsLCwsLCwsLCwsLCwsLCwsLCwsLCwsLCwsLCwsLCwsLCwsLCwsLCwsLP/AABEIAQUAwQMBIgACEQEDEQH/xAAbAAACAwEBAQAAAAAAAAAAAAADBAACBQEGB//EAEUQAAEDAgMEBQoDBgQGAwAAAAEAAhEDIQQSMQVBUWEicYGRoQYTMlSUscHR0/AHF0IUI1Jy4fEzgpLjFVNisrPCRJOi/8QAGgEAAwEBAQEAAAAAAAAAAAAAAQIDBAAFBv/EACoRAAICAgIBBAICAQUAAAAAAAABAhEDIRIxQQQiUWETMqHR8BQjcYGR/9oADAMBAAIRAxEAPwD5carnOLnGXHfxXfN7yoHw2IuoKthcyndVbJK70VA5qrKYJgmOe5WOoTFDCucTGgUZOioJ+Fi8ghUfTurPpETO5dou6QJ0XRugWbWFwJfQDjAizSNYH8XJJY/AVKcFwbrAPHv5IdTHOAyteQJkibTPBErValYC85RpuaOXd4Iwi5bFlJIAzD/dimDVtlFjIEQlGgjWR1GFoYbC5iJnruqKE1aJSnEEWSYH3CG6iZtY6r2+H2LQpUs7XZjqSd3KEDDbEbVbm0N+xcsDS72L/qY39HlGNqOJJBcd5A+S9PsfCOd/iMLRFnblobN2KWOgGZHC2uq28Ps4SAdBrz5J8eJ9sjm9Sv1iYQ2SXE5QS3jCIzA+amaZndvXuKVDQBsAaJlmC+4VHojGTZ8kqYWs9ziWOAJ1IiAlcfs/dP8AfivsOMw8MdDZsdy8RS8mqr2kublnjr3IcUyv5Gj5niGEE20NyiUCCP1dglb2L2A5r3BzgLm2iyqOEORxmIIHODw7FnnGjbDIpITbhy640QADmAtwXp2bIqupZmsOU2BMCRpYax2JStsY08pZLzBL7Rl4R97lOMmOzFxAGkaKtGplggwQbHgQiVBJJSzRdViAe/4vW/5h7m/JRLdiip+SXyDhH4CURHpDVejwbGmlle1haRZ1pHOeK83SvqYCNgKGZ4BeWsm7vkoXqmdW7G9nbHdWJDSA1p9I6Kk+ac5oIcASLGx5grWw7BTachORxudQbgST3Lu2stGkxuRvTmDERlIPaekPFBxvQzejBxFzm4o2EwuYEdG+k260AOn0RKewtGCHO3EHLppuWmMKVGeTfkd2X5Ph7oJMaSBAn+ZZuNpPo1H0wQYMSN/9V6HbGLNWmMrcgE6E3JSOD2FUfTEiDqL3PBNwfglLLEytm7LdUIs6+hgr3GD2YymB5zUCwHGFpbO2WBRyxD4EngRp4pHCkvc8vuRYcLcEyXEjKbm/opsvZ3nHEknLuHzWlUweS4dYboTexcGctrCSjbUpgjKFRIz5JjGzaeWnmOpv2blpYFgA56pTDUi4AaNHitGkg+iMXsZphMtFkvSKZbTJFlFm/GiwZOm7clazE/h6ZFzZJVilXZSa9uzx/lTswPBIHNfM61HK5zSY07eS+r7exUBwGsQvm21cKWnO4b+wwqSimqYnp27Zu4DbocxlHLAs0OJ03SOaX2jim4Rwa5svqSGm2hIEu5X8F53F4n+Gw3cuoLL2jmc4EuJ4EmTANlm429m6LNbyg2E6hB1bNnWvOvjuWBUbey3KnlA+pSNKqGGNH6HtvdYT3oqkg7s7m5LipmUXchqGJBKmIrH0R/coAPgi2dqYPHmunIVdmlitpVBQ8wcsDfHSMbp0WfiXudkLnueAIuSYB3CdFStXLrHXiNCnsNQblIdbomDzhDGm1TOmN7JqNztEDgIF7r2OCwrajILRIOsCy8Nh3QAAQI3jVamH2gWei4z4SrwyLozZcbfRrbYwgpgRvcFqYLHMDRJAgDfyXmTiKlV0ugx3Bego7Jc+k1sDWc2/tVOfwZZY2lsvX2yCIpk33x4BPbPwpcyTYgdvagYHAilU3EjRaj3FpnSU6Xkk5pKkObPflozwn3obGy7SfmkhXJAZun4rcw1ENATdEH7mHYICIErjMa2nlzAwZ6QiGhsSXX5+9Q7QpAxnbOkC/uUXkitNlI4ZvaTNGm5M06nNZmFxDagzU3Ne3eWuDo6407UbOucbKRm4aaHqmI4lJYqvYxwK4XIFU2Q40F5XLs89XxDWMqVHySJt8lgHGNxLM1WmCxhLbOvfQ9krW2o+XHJvseC8Rtio5tQ5T6JERpYzpvulyaov6WmxbbGEFN5A9CbHj/W6z8U4RYTp2LQxe0H18oLWiNzREk71XGYFrWA3zGZHNKjbezFYRBnsQxCOKVyN6Bl1StD2Xyjj71EKFEKOCmmd3Jc80dSIRKWsRJTDcLUccoa4ngPuAlq2MtAMPTJNolOVzPRaZO9ItLmuLYLdxTLHxOXfvTUvAr7DYfeJE/d5WlszBZuk7TTmVTY2GDz0mzvmSPctyqAAA0WCtCHz0ZMs60jf2XQaxohovyWrSEae6y85jtpeaZTa2POVDDZE5Wt9N5G/UAA6k8AV5vbPlVXBNOhUcIJaXg5qj3bw0mSANLRoYgQjPIouiWP0sskeTdHvMe3R7eop6nDm34L57sPamOuXUqlYNZmdTcR5wD+NuYecI5X5L2eCxssBGj2tc3fZwBHgU0Min0Rz+nli2yrWw+2gK36NYEAhK4bDtygEc0ItdTcIuCfeqt2ZEtnnvLbyiZmOFaSXhpc+NATGUHmB0o5jnHjWvxGGY6uaLmMe7o1Cb39HM2YIPML2+yq+FFfEGu1rjXqBwJyttkGRpvPbzXfKjbrHvfgxSBaGCKbWy+oLRlLwGNg2yiXaGQvLlJ/kbo+kw4ksSijy2ztqveBiaU06rTBLdHHW4/UDwOuhmxP1DZW0m4ii2oIB0e0GcrhqAd43hfHcZh3YSs5jczWZA+owklpInQ7yATfcZ4L2/wCHuJkuZueMzebomO6VfFNdf+f0ZvV4dWexLoWRi8YXnK3Tin8eJYYWGMaKbCbZlqR5NW6HH4dlJhc43XgNtUJLnAmOHaAt6nnrOJcbfeiV27hw2meEfFLJLtmvB7ZHn9gsAqtkxBntGi3dtUhUaSTcac1gYGtFZhdp89FvbWqDKISxWtmnJ+yZ43FNyuB+4KWrtgrUxFDMwnhos03EHcpzVF49AlFbKFEljDOzKL6lb93qATfgP7r0WHa4PABjM4S63evNYas+nD6bsriI3HXXVdxeMqlhYTN8xP6tZjqlSWwkx1NxqPjpDM69r31RcNRJsRBsAg4R77fL3rRwzMxAJAVY2pa6ElVGvhBlsNwhPV2Zac7yZ7UtSgP7QtSrTDnMB0zAnqBk+AK2vR5ztujz+38SfPOMx5prGDraC98/55CD5I4U4fGnzgNQMbq2wkkG+aBfr71nbXxLnGpUAk5y498meS3PIwU6ge18hj3B29rgTY9IXIsF5+d1J2e1CHUfg+jDyoY5lV9Oi4VaYy5XNa5wmNWsJdGlrSsjDuLmyabqZY8jK6JNN7nFr+iIu7Ppa7UZ1fD4KmTSYG5yM7spdntADiLC3Uhu2p52u4Qf8NlMzE5nDO2YtIdlB6ih6aXvtE/V4OeJo9DQ9EJbaVcMYTME9Ef5gZPY0OPYhYDGy3mltpdJ2UnotYSeRf8AHKB/qW3I9V86/wA/6PEwR93J+N/1/Jk7JpUPOh9WmHVHBzmkkjLezCRqC0aGdFrYPbrS98NGa59E9EaekWhYbsNndljpPsBMRNm3OnWn/wBlxF6Ze1rWtGaoGAPe429LUgQekQCYWP1cN8j2PQ5Fx4tHlvxDxjXuOmbKQSLcw2R1aLQbjshwuJYZDm0c+sh0XJm92ylNsbBkspkZsxJIvOUAy47xyPErCw1Q06mV9R9SlmDQTMhrBuk2iw7EuBKh/U9n1/bGJFME8bt7b/fUvIVmuPSIsU5jsa2rkcHAt01uBNjGoBmZIRcdUGSBFhZb4u0eNKLjLopshwylI+UThlI4pPC4ssdO47lNp1w+CV0k60Uxr3WeUr62TNXFF8D7EalBxZ1jQaHRPeTzGuzAgWvdJF2bpUlYjVqOyxMDWPvVZz27+K29ruADgABPZaViVXXhRnapNjx2iLqLlHNRR/Ig8RdtHo5ucBWbVcbEAxv3/wBVRxmxMAdqYoUgCC14PI70Yd7GOYWpBkhOGrFxxRK7Gwk9NN3vWlLRLs3i/pDdpv8AetGvioa47wx3iMv/ALLzlGpIkm+9N4iqfNPv/C33/JaVtIhHHeRClINaG5yQHQCbWzkgG6zti1nNrZWk5b5TNwN3Ld4ou1cTbIf4WSOpoge/tK0/J/DB1Fz2tl7SHAcQIMdokLD6hNK39/yehH3S14PY7Oq1srukyA0mSwE2E6TCX2hgP2Ql9fEUwXyZaHucXTm9GBoRKY/bmOphlIGXCIi/SixG/wC+CwPxGxfSpsB6QvbW8x981m9NkcZcfktlWrs2cLtyk90sqguN4yPZqd1i0CTFyNVcbQFQG8F7yT/KLAdgC8Dg8LUpPJeMrmtMNLhmBNhmaDIgE6xovXeQmzWPL8RWd+7pnzbWTZzgAXOcN4kxG8jkt05xXu8I85+nT9sdWM0K1UV21z0KIzZWnV4ILRUj9Ld4LiNLStWpVqscHUwHBwaCCQTbeBIm0nX3rG8qvKplQllJocWB0umwB3W1Mrx2F2zVpGabyLXFo7Ask4zy7ZqhwxLij3ld/my+pVMuyOdb9IAsO8i9l88r1dDvcXO7DcfBaR2kXse53SDoDsz3TraBrqsLE1pM9k/LkqYINKmhM0lJ2met8lsSzKWhpzOacx/TbSN3gSJ1C1WPLhlB7F5nyYxWR4O42dO/jEaWAC9RjsOadR2XcSOsbjHMLTjVNmTK3JK10ZdVpaYKHVdayJjK2frS9TDuAlXrRLoy641uh4bEGm4Hs7FauSCeqErW1UGbI00Fr1M7ihMo5ekd32E3hfQJm45Jd77GevtUMltDJl/2vkF1KefUUPxHWDcbpmgYiBJSbVrbLpWzHq+a1414GnSRWo1xNypSbZ08EbEOElLNd0Y46puW6J1aCYU3TOMP7sDi73AfNBojRFxw6LefxcR8FbF2dFe8w9qVs1VxmZc6OQzWAWn5ObVdh6gMSDu17D92RNtbCe1vnmtPmwZzdcmYgceCyMLVhw5T4hRk4ZYuyquMj3FTyjYxxqMayXNMBsm+8not4bz71leTdbz+MNStLiAXC9w6QAeyR/RZuztnYjEEeZpOc0EnNEME6y42962dn0aWCbUfUcXVoDAAeiJuYG82CzOMMaaW34LcnJ76L7fczzjsguDlJytaTBtOWya2njC7DNa3oSyYaYHAmfv4rDbWNVr6hEEyfEDXvT+JEwz/AKA0d1vFNNVjSJx3kZ5/AtcBUBkEMO7dPEbkrTvbf7wvSU6UU80WMtPgR4hefyRpqCVoj0mZnVtHSSGEaGfuClBOa9z7ls0C14AI1++9crUcsBzd9nRuG496P0COjuxIzsD9CROmh1uva7XxBDp1DgIP8vRPiF4qm27Y3ST8F6TaVSadMi4aS0/zOGb59yEP2OyK4iVZyO3aQiHDtCGHgNPEpIUJWh34IpfJ3aBY7T3LLqhahwsC57As2sBJuoydM0Y0AYTfhvVKzl2pVlCes07soyiikqIAoswbu5btAZWgDcsbC/4jU1XxBJygwN6qpbOmr0WrVZJ380SnSvB03lBpi0BHvzQX7aA9IZpABU2m6DTHJvjJ+KjX2Vdo3qM/yDuaFoj7U2ditybPdeTlcVcN5twB6GWCYuOjqeod6xsfsDC4NjXEitUJMzcNiNG7xu0WVTxD2MlhgX3xuSGIxjqg6R+PNedPFOL+ma7T7PWYrywcKIosaGQC2RvG490XXmcNhhWcS8ZjI1vrqs6m4zYlbvk7Z990HuS1w6CnYSvhQ3OxogNGWOrXxlKmvMOGsCev5J7DOLs0/quTzMrGq1/NB88CB17l6DxJpp+DHKbhPXkNjMcWsZSGrn6xqARMcbys8MGZw7R99y7gpeRUNhTAAlxILiSbTpbN2hUqVOlI3HwKVO3QsY0CEsdyTrq8gSdNO3+ypUrtzQWyCNDae3cZQMVhXU8sEEOGYcdYg806kvIOL8DbC7QRf4L0mzqAqYV7BdzSag/maLj/AE5u0heawlJ5APm7TGYm0xOnUZW7sbE+aeCLCwPXuPfqpZuUVaGxpN1IRLl3OQntsYIMqHL6Duk3qO7suOxZeLqECPu9lfn7eSEUfdTAmoahMf2VK+HgJugyAAFSuk4+R1LdGW5lkBNVClH6qUtlTqimcKKdMByCx1xCIHKlSuS4lxzE6nqRGQYI7k1BNGgAAEXMhAg6FWWiNPog4nCuYip+8pn/AKwPED4KJfFPv1OnuKZbTRTHovtPEFrQ0dZ+CUo1oueEp3atFpIdO4COItlM7rEDsWY4zfj7gs8P9yvoo7i2x2mYIcItqDyFj98Exh8ZlMfxET8L8FlitrqNd/We9QVDIPV/VTeP3b8B/JWke1DOgcv6w1zZtEG4J5EELzWJxJrGCB5sOzaXJjQnkPeVd+K85koHQuLpnQESR2wmnUgB5vQfpWt03fgzzfkHiWilTsLPfA5Na1pt/qhZLHg9oI7v6J/aUijRB1mqf/0G/wDqsik7XldF41V+QxbUUMNxBPRIBLZg8RvHx7EfENNjewEgiImcscjEpd7OkDuKK6R0Oc92n3zSQdyVFFGmb/k/VzF1I6VG25PbJYe+W9TyusCzNl1clVh3tcCOsGQtrEMDaj2jQOcB1SYWia2SzLaZsjBmvSa0kNqMO/e0gwZ4SNeZXl8bTt4LTwLg55aSdIFzzCC7eCseLzH4HyJpqT8mXRrgCCrVazUd2DbzQamEa0apmnVCriZz+kTFt6Te0zEGdI39yfdULHOymAZHWEuCfSFnC4O+RcFIVA/sz/4Xf6T8lE1/xSv/AMx3h8lE3s+xff8AQtEzyVKbbqpNyj0ypbG8BGvIuNBv4J+i/M0oHmwR1hDDoMCQBoe25TK4sTsdp2KVxgh56/Apu1jMpfGRmBOjhB+a0QBF7FKj7AEm25LF8nkFbEMIsdVQNtHemDbZR2g70anogvM+7uRqBUasST2czuY8PGoII+S9E5we0OHCdfCUns3DB7amYSGgHtkAe9FwNLKHATlDrT4+KeEbX/IZ6YPbnoUTxY7/AMj1hUndLwW9t93RpfyO/wC9684Tcq/SoZL20adDpNLTut/VXaSSJERaPfJ4pfCkmHRyP32T2Jx/Hks2NpZKKR6KB8PHYvRVqkvceJXlc8lejpulrTxAPgtM+yWbZeSx2YHpHTvET3lcrPtzi/WrNsZIvpKDVbKhwUbYHLkkhfzxkAGL3uq1n7lavTkSAY46f3SzwWzIv4qKaT2OqF3GQetCYIlTPwQ6j7FKpDUcldS+ZRdZ1kqBFplVqBcYYRaCjRpVJAQw8S7wQadSJXaYlI9sVo0MO6wnej1KYcIIsg0RuTVJ4BhaIPQjMbFUy2xcI8e7VLOMC2p3/Jam22iAfvcslqd7Fcmca2xRKJVqI1QqZsUJeCXZ6HY2lTmwf+Rh+BTtgL3SOxLh/UPEtTVYR2IwfFNMpJ3TENtukM/lP/c5ecqH3Le2q70eorBqN05/NUfRRdD2A05TPamyLFu+Nef6eY3jtQKJytQMY7pz1JZ4U/ctMonovREu7F6HZ1T9zTPItPWCfgQsRhDjnnpH0h8QtTYtSaL272nMPj98kzlasSa0abnNyzYoFV7TySzau5DrPA3qUp6JpErPiOWnzKSfULiSUOtWJS5cVne3otVHXPhBN1YhUlCjiZFFFxccda6TCsWeCo43TVNpK7k+jkAlFpNIupVGiNQqcVy2cxzDu3q7dUtSqCwTA1RixAO1H9DtWTT3p/ab7R1LOYTBV49E5DOGcJS5d6X3vVqCG5P9CJHodgVQKbydRl7iR8vFEdiplZmyalnji0eDgmW2SZJbHitE2l6IPWO8f0WC09JbeKMsd39yyKLQS4m1u/kmi7Q/gK5/RPXCrizcdSrTEiOJ7FKmgV7H8B8LqITuxa2V5B0MgpCmRNkdrcr0GrGRq4uiWykahK1y/My/pNser9J+Hck61NZXj2L0ZnJdLUWoxLkKbXHsYoRKq5kJii062XcTwSSkAVzLitlUS7OAuKMx54lCJlcFRCzkHfdT3LgeFcMTLYWF85wsm8NUJngBJSdOle60sRlZRygdImXGb39FoE8IPPMj+oOzJxVTNJOs9nBBB3o2OEQN9p696A7RaY7RndkpBVOpCLQMlDr2IKZgS2H2bUh0di0HPWWLEOGkrRzKc+ysFotmmyymU7Ht8FogBIV/efejD6C0cy9FUJ6KMdDPJB4wtT6QUEoG4Wji2yxrxuIB6lm4eYha9Js0y3eQe9JKSQ6WhnC1BEn9Qj5/fFUq0yLToUpgagLYgzqPjb70Wti6X7ptSZPou69x8COsKE6vYZbVmZUpuQXNTFRyWIUZ/QpZgixv2IdZ4M/BXYYlAr2EKTOAZ1ELMoidosGHWFHsVmVbQuNN5S0cWo6oue6jKu5d3p4dnB2VEamJcDrAnu08UsrNqRM6HhqDuKpI6imMbLjPEe/+iXexH85JHX2WCjgCb+6QgpuKVgcU2CpNhUqCew+9G83HDx8JCG5qdZL8icKCtp8YRS4hKMfH3P8ARGEn7uetJsokgzjY3SdT0wDePuE21nHsPA/K6VFnyLxHvTQltoDXkuWgg38FWk05DAsNdfverMfBJI1m3WpQcYI3b1qb1tjIHh2guiYnfwWjgKu5ZtduU2TWHqwRoApZMir5DHsI6GPI3azxB4FO0sUMjgbgiO20QOUTPUkcU+QCd1uxCp1ZUJVJ2ddaLRzUXSQuFwGiEnQFsrVdCUMlFcZ1UYkQGBgqI3nFELOFiuSortCZqjgtOEbLzSyK2rAS78HWFFVcfVCFmVSFXYSZ+CKyoJvHUQfeEAhRdVgsdBtu/wDsb8RKWqPvu7L+Oi0cGxhZJiQL8lnY2nle4cEsduqC1qwRertqFChXa1V0hQ3nLannvHWOCvhAdfvvS7mp3ZmGeZLYgbiJB+SSUkkNHbK1iT9hLNbeAjYqq4GCBPb8SkzdNFqtHN7HalO157velWOy8yqlx4nvVmhFKkBs66oTqoxy6WLsIaAFpuVKj1BohE96k9sfpHXIj9IVaTFKpXAKZV1UzKJQFXKMKgKkK8lYEFAlcc1cpuR3W5qV1oarAAroKvG9UIhOmcXlcKqFZNyOo4HQpUJJk6roVhCVySBQNjVcK+TgVUtKXlYaKkre2ZjqbKYBInf1lYBCiEknoKbTC42rmeXDQ6JeCrqSqRkqoWrKgqwChK6EbOou1Wc1cDlxzkjs449Dpi90UmUJyRa0FhpQKzlYTvQzcorbA+ikqI+VdR4APoB/Co+tj2f/AHV38qz62PZ/91cUWikR5Mn5VH1sez/7qv8Alc6I/ax7OfqqKIcIsPOR1v4XO9bHs5+qqu/C0+tj2c/VUUXcEdzZPytPrY9nP1V38rnetj2c/VUUXcInc5HD+Fh9bHs5+quj8LHetj2c/VUUXcUdzkdH4XO9bHs5+qrfli71sezn6qii78cfg7nI5+WDvWm+zn6qn5Xn1sezn6qii7hE78kih/Cw+tj2c/VXPysPrY9nP1VFF3BHc2W/K13rY9nP1Vz8rD62PZz9VRRdxR3Nk/K13rY9nP1VPysd62PZ/wDdUUXcUdzZB+FrvWx7Ofqrrvwucf8A5Y9nP1VFEHCJ3NnD+Fh9bHs5+quD8Kz62PZz9VRRFQijubL/AJXu9bHs5+qooojxQOT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4" descr="http://radhashyamasundar.com/uploads/2/7/5/5/2755463/2508292.jpg"/>
          <p:cNvPicPr>
            <a:picLocks noChangeAspect="1" noChangeArrowheads="1"/>
          </p:cNvPicPr>
          <p:nvPr/>
        </p:nvPicPr>
        <p:blipFill>
          <a:blip r:embed="rId3" cstate="print"/>
          <a:srcRect l="56891" t="23704" r="5878"/>
          <a:stretch>
            <a:fillRect/>
          </a:stretch>
        </p:blipFill>
        <p:spPr bwMode="auto">
          <a:xfrm flipH="1">
            <a:off x="152400" y="438213"/>
            <a:ext cx="2057400" cy="4705287"/>
          </a:xfrm>
          <a:prstGeom prst="rect">
            <a:avLst/>
          </a:prstGeom>
          <a:noFill/>
          <a:effectLst>
            <a:softEdge rad="317500"/>
          </a:effectLst>
        </p:spPr>
      </p:pic>
      <p:pic>
        <p:nvPicPr>
          <p:cNvPr id="168964" name="Picture 4" descr="http://s001.radikal.ru/i196/1210/0b/879aa96b1acd.jpg"/>
          <p:cNvPicPr>
            <a:picLocks noChangeAspect="1" noChangeArrowheads="1"/>
          </p:cNvPicPr>
          <p:nvPr/>
        </p:nvPicPr>
        <p:blipFill>
          <a:blip r:embed="rId4" cstate="print"/>
          <a:srcRect/>
          <a:stretch>
            <a:fillRect/>
          </a:stretch>
        </p:blipFill>
        <p:spPr bwMode="auto">
          <a:xfrm flipH="1">
            <a:off x="2590800" y="0"/>
            <a:ext cx="2819400" cy="5143500"/>
          </a:xfrm>
          <a:prstGeom prst="rect">
            <a:avLst/>
          </a:prstGeom>
          <a:noFill/>
          <a:effectLst>
            <a:softEdge rad="635000"/>
          </a:effectLst>
        </p:spPr>
      </p:pic>
      <p:pic>
        <p:nvPicPr>
          <p:cNvPr id="13" name="Picture 9" descr="C:\Users\bkdasa\Downloads\download.jpg"/>
          <p:cNvPicPr>
            <a:picLocks noChangeAspect="1" noChangeArrowheads="1"/>
          </p:cNvPicPr>
          <p:nvPr/>
        </p:nvPicPr>
        <p:blipFill>
          <a:blip r:embed="rId5" cstate="print"/>
          <a:srcRect/>
          <a:stretch>
            <a:fillRect/>
          </a:stretch>
        </p:blipFill>
        <p:spPr bwMode="auto">
          <a:xfrm flipH="1">
            <a:off x="5715000" y="0"/>
            <a:ext cx="3429000" cy="5124864"/>
          </a:xfrm>
          <a:prstGeom prst="rect">
            <a:avLst/>
          </a:prstGeom>
          <a:noFill/>
          <a:effectLst>
            <a:softEdge rad="635000"/>
          </a:effectLst>
        </p:spPr>
      </p:pic>
      <p:pic>
        <p:nvPicPr>
          <p:cNvPr id="168968" name="Picture 8" descr="http://www.premahara.com/wp-content/uploads/2014/07/Radharani.jpg"/>
          <p:cNvPicPr>
            <a:picLocks noChangeAspect="1" noChangeArrowheads="1"/>
          </p:cNvPicPr>
          <p:nvPr/>
        </p:nvPicPr>
        <p:blipFill>
          <a:blip r:embed="rId6" cstate="print"/>
          <a:srcRect b="16224"/>
          <a:stretch>
            <a:fillRect/>
          </a:stretch>
        </p:blipFill>
        <p:spPr bwMode="auto">
          <a:xfrm>
            <a:off x="5487186" y="0"/>
            <a:ext cx="3656814" cy="5143500"/>
          </a:xfrm>
          <a:prstGeom prst="rect">
            <a:avLst/>
          </a:prstGeom>
          <a:noFill/>
          <a:effectLst>
            <a:softEdge rad="635000"/>
          </a:effectLst>
        </p:spPr>
      </p:pic>
      <p:pic>
        <p:nvPicPr>
          <p:cNvPr id="16" name="Picture 2" descr="http://gosai.com/sites/gosai/files/imagecache/image_big/images/10/09/Radharani.jpg"/>
          <p:cNvPicPr>
            <a:picLocks noChangeAspect="1" noChangeArrowheads="1"/>
          </p:cNvPicPr>
          <p:nvPr/>
        </p:nvPicPr>
        <p:blipFill>
          <a:blip r:embed="rId7" cstate="print"/>
          <a:srcRect/>
          <a:stretch>
            <a:fillRect/>
          </a:stretch>
        </p:blipFill>
        <p:spPr bwMode="auto">
          <a:xfrm flipH="1">
            <a:off x="2133600" y="0"/>
            <a:ext cx="3999071" cy="5143500"/>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68968"/>
                                        </p:tgtEl>
                                        <p:attrNameLst>
                                          <p:attrName>style.visibility</p:attrName>
                                        </p:attrNameLst>
                                      </p:cBhvr>
                                      <p:to>
                                        <p:strVal val="visible"/>
                                      </p:to>
                                    </p:set>
                                    <p:animEffect transition="in" filter="diamond(in)">
                                      <p:cBhvr>
                                        <p:cTn id="7" dur="2000"/>
                                        <p:tgtEl>
                                          <p:spTgt spid="168968"/>
                                        </p:tgtEl>
                                      </p:cBhvr>
                                    </p:animEffect>
                                  </p:childTnLst>
                                </p:cTn>
                              </p:par>
                              <p:par>
                                <p:cTn id="8" presetID="8" presetClass="exit" presetSubtype="16" fill="hold" nodeType="withEffect">
                                  <p:stCondLst>
                                    <p:cond delay="0"/>
                                  </p:stCondLst>
                                  <p:childTnLst>
                                    <p:animEffect transition="out" filter="diamond(in)">
                                      <p:cBhvr>
                                        <p:cTn id="9" dur="2000"/>
                                        <p:tgtEl>
                                          <p:spTgt spid="13"/>
                                        </p:tgtEl>
                                      </p:cBhvr>
                                    </p:animEffect>
                                    <p:set>
                                      <p:cBhvr>
                                        <p:cTn id="10" dur="1" fill="hold">
                                          <p:stCondLst>
                                            <p:cond delay="1999"/>
                                          </p:stCondLst>
                                        </p:cTn>
                                        <p:tgtEl>
                                          <p:spTgt spid="13"/>
                                        </p:tgtEl>
                                        <p:attrNameLst>
                                          <p:attrName>style.visibility</p:attrName>
                                        </p:attrNameLst>
                                      </p:cBhvr>
                                      <p:to>
                                        <p:strVal val="hidden"/>
                                      </p:to>
                                    </p:se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2000"/>
                                        <p:tgtEl>
                                          <p:spTgt spid="16"/>
                                        </p:tgtEl>
                                      </p:cBhvr>
                                    </p:animEffect>
                                  </p:childTnLst>
                                </p:cTn>
                              </p:par>
                              <p:par>
                                <p:cTn id="14" presetID="8" presetClass="exit" presetSubtype="16" fill="hold" nodeType="withEffect">
                                  <p:stCondLst>
                                    <p:cond delay="0"/>
                                  </p:stCondLst>
                                  <p:childTnLst>
                                    <p:animEffect transition="out" filter="diamond(in)">
                                      <p:cBhvr>
                                        <p:cTn id="15" dur="2000"/>
                                        <p:tgtEl>
                                          <p:spTgt spid="168964"/>
                                        </p:tgtEl>
                                      </p:cBhvr>
                                    </p:animEffect>
                                    <p:set>
                                      <p:cBhvr>
                                        <p:cTn id="16" dur="1" fill="hold">
                                          <p:stCondLst>
                                            <p:cond delay="1999"/>
                                          </p:stCondLst>
                                        </p:cTn>
                                        <p:tgtEl>
                                          <p:spTgt spid="1689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pic>
        <p:nvPicPr>
          <p:cNvPr id="138242" name="Picture 2" descr="http://2.bp.blogspot.com/-5WOxK2PwKeA/UTUAbA7lnxI/AAAAAAAAAuA/NaAhrY818ZI/s320/Tilak+sadhu+010.jpg"/>
          <p:cNvPicPr>
            <a:picLocks noChangeAspect="1" noChangeArrowheads="1"/>
          </p:cNvPicPr>
          <p:nvPr/>
        </p:nvPicPr>
        <p:blipFill>
          <a:blip r:embed="rId2" cstate="print"/>
          <a:srcRect/>
          <a:stretch>
            <a:fillRect/>
          </a:stretch>
        </p:blipFill>
        <p:spPr bwMode="auto">
          <a:xfrm>
            <a:off x="0" y="-1"/>
            <a:ext cx="3886200" cy="5143501"/>
          </a:xfrm>
          <a:prstGeom prst="rect">
            <a:avLst/>
          </a:prstGeom>
          <a:noFill/>
        </p:spPr>
      </p:pic>
      <p:pic>
        <p:nvPicPr>
          <p:cNvPr id="138244" name="Picture 4" descr="http://1.bp.blogspot.com/-x7NPdnZTxsk/UTUAdXeryFI/AAAAAAAAAuI/cUEpumjNjX8/s320/Tilak+sadhu+011.jpg"/>
          <p:cNvPicPr>
            <a:picLocks noChangeAspect="1" noChangeArrowheads="1"/>
          </p:cNvPicPr>
          <p:nvPr/>
        </p:nvPicPr>
        <p:blipFill>
          <a:blip r:embed="rId3" cstate="print"/>
          <a:srcRect/>
          <a:stretch>
            <a:fillRect/>
          </a:stretch>
        </p:blipFill>
        <p:spPr bwMode="auto">
          <a:xfrm>
            <a:off x="5254229" y="0"/>
            <a:ext cx="3889771" cy="51435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70</a:t>
            </a:fld>
            <a:endParaRPr lang="en-US"/>
          </a:p>
        </p:txBody>
      </p:sp>
      <p:pic>
        <p:nvPicPr>
          <p:cNvPr id="3" name="Picture 4" descr="http://radhashyamasundar.com/uploads/2/7/5/5/2755463/2508292.jpg"/>
          <p:cNvPicPr>
            <a:picLocks noChangeAspect="1" noChangeArrowheads="1"/>
          </p:cNvPicPr>
          <p:nvPr/>
        </p:nvPicPr>
        <p:blipFill>
          <a:blip r:embed="rId3" cstate="print"/>
          <a:srcRect l="56891" t="23704" r="5878"/>
          <a:stretch>
            <a:fillRect/>
          </a:stretch>
        </p:blipFill>
        <p:spPr bwMode="auto">
          <a:xfrm flipH="1">
            <a:off x="3505200" y="438213"/>
            <a:ext cx="2057400" cy="4705287"/>
          </a:xfrm>
          <a:prstGeom prst="rect">
            <a:avLst/>
          </a:prstGeom>
          <a:noFill/>
          <a:effectLst>
            <a:softEdge rad="317500"/>
          </a:effectLst>
        </p:spPr>
      </p:pic>
      <p:pic>
        <p:nvPicPr>
          <p:cNvPr id="174082" name="Picture 2" descr="http://gosai.com/sites/gosai/files/imagecache/image_big/images/10/09/Radharani.jpg"/>
          <p:cNvPicPr>
            <a:picLocks noChangeAspect="1" noChangeArrowheads="1"/>
          </p:cNvPicPr>
          <p:nvPr/>
        </p:nvPicPr>
        <p:blipFill>
          <a:blip r:embed="rId4" cstate="print"/>
          <a:srcRect/>
          <a:stretch>
            <a:fillRect/>
          </a:stretch>
        </p:blipFill>
        <p:spPr bwMode="auto">
          <a:xfrm flipH="1">
            <a:off x="5144929" y="0"/>
            <a:ext cx="3999071" cy="5143500"/>
          </a:xfrm>
          <a:prstGeom prst="rect">
            <a:avLst/>
          </a:prstGeom>
          <a:noFill/>
          <a:effectLst>
            <a:softEdge rad="635000"/>
          </a:effectLst>
        </p:spPr>
      </p:pic>
      <p:pic>
        <p:nvPicPr>
          <p:cNvPr id="7" name="Picture 8" descr="http://www.premahara.com/wp-content/uploads/2014/07/Radharani.jpg"/>
          <p:cNvPicPr>
            <a:picLocks noChangeAspect="1" noChangeArrowheads="1"/>
          </p:cNvPicPr>
          <p:nvPr/>
        </p:nvPicPr>
        <p:blipFill>
          <a:blip r:embed="rId5" cstate="print"/>
          <a:srcRect b="16224"/>
          <a:stretch>
            <a:fillRect/>
          </a:stretch>
        </p:blipFill>
        <p:spPr bwMode="auto">
          <a:xfrm flipH="1">
            <a:off x="0" y="0"/>
            <a:ext cx="3656814"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71</a:t>
            </a:fld>
            <a:endParaRPr lang="en-US"/>
          </a:p>
        </p:txBody>
      </p:sp>
      <p:pic>
        <p:nvPicPr>
          <p:cNvPr id="113666" name="Picture 2" descr="http://api.ning.com/files/iKvHqVu*GmkIHQwwcTmh6PbwXXQdoGW-rqitg371zeWRAQrrKPAG9AjkEqc1QpryDjMkbeFHFw4-jyvHZNdTHY6UkmPAaeR6/SyamanandaPrabhu07receivestilak.jpg"/>
          <p:cNvPicPr>
            <a:picLocks noChangeAspect="1" noChangeArrowheads="1"/>
          </p:cNvPicPr>
          <p:nvPr/>
        </p:nvPicPr>
        <p:blipFill>
          <a:blip r:embed="rId3" cstate="print"/>
          <a:srcRect l="43359" t="29688" r="29297" b="32154"/>
          <a:stretch>
            <a:fillRect/>
          </a:stretch>
        </p:blipFill>
        <p:spPr bwMode="auto">
          <a:xfrm>
            <a:off x="3810000" y="0"/>
            <a:ext cx="5334000" cy="5154613"/>
          </a:xfrm>
          <a:prstGeom prst="rect">
            <a:avLst/>
          </a:prstGeom>
          <a:noFill/>
          <a:effectLst>
            <a:softEdge rad="635000"/>
          </a:effectLst>
        </p:spPr>
      </p:pic>
      <p:pic>
        <p:nvPicPr>
          <p:cNvPr id="4" name="Picture 2" descr="http://gosai.com/sites/gosai/files/imagecache/image_big/images/10/09/Radharani.jpg"/>
          <p:cNvPicPr>
            <a:picLocks noChangeAspect="1" noChangeArrowheads="1"/>
          </p:cNvPicPr>
          <p:nvPr/>
        </p:nvPicPr>
        <p:blipFill>
          <a:blip r:embed="rId4" cstate="print"/>
          <a:srcRect/>
          <a:stretch>
            <a:fillRect/>
          </a:stretch>
        </p:blipFill>
        <p:spPr bwMode="auto">
          <a:xfrm>
            <a:off x="0" y="0"/>
            <a:ext cx="3999071" cy="514350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72</a:t>
            </a:fld>
            <a:endParaRPr lang="en-US"/>
          </a:p>
        </p:txBody>
      </p:sp>
      <p:pic>
        <p:nvPicPr>
          <p:cNvPr id="3" name="Picture 4" descr="http://www.dandavats.com/wp-content/uploads3/Gmail%20-%20SRI%20SRI%20RADHA-SHYAMSUNDAR%20Temple%20of%20Sri%20Shyamananda%20Prabhu,%20Vrindavana_files/a_008.jpg"/>
          <p:cNvPicPr>
            <a:picLocks noChangeAspect="1" noChangeArrowheads="1"/>
          </p:cNvPicPr>
          <p:nvPr/>
        </p:nvPicPr>
        <p:blipFill>
          <a:blip r:embed="rId3" cstate="print"/>
          <a:srcRect b="5556"/>
          <a:stretch>
            <a:fillRect/>
          </a:stretch>
        </p:blipFill>
        <p:spPr bwMode="auto">
          <a:xfrm>
            <a:off x="5488093" y="0"/>
            <a:ext cx="2208107" cy="3105150"/>
          </a:xfrm>
          <a:prstGeom prst="rect">
            <a:avLst/>
          </a:prstGeom>
          <a:noFill/>
          <a:effectLst>
            <a:softEdge rad="635000"/>
          </a:effectLst>
        </p:spPr>
      </p:pic>
      <p:pic>
        <p:nvPicPr>
          <p:cNvPr id="130050" name="Picture 2" descr="http://gosai.com/sites/gosai/files/imagecache/image_big/images/10/09/Radharani.jpg"/>
          <p:cNvPicPr>
            <a:picLocks noChangeAspect="1" noChangeArrowheads="1"/>
          </p:cNvPicPr>
          <p:nvPr/>
        </p:nvPicPr>
        <p:blipFill>
          <a:blip r:embed="rId4" cstate="print"/>
          <a:srcRect/>
          <a:stretch>
            <a:fillRect/>
          </a:stretch>
        </p:blipFill>
        <p:spPr bwMode="auto">
          <a:xfrm>
            <a:off x="2173129" y="0"/>
            <a:ext cx="3999071" cy="5143500"/>
          </a:xfrm>
          <a:prstGeom prst="rect">
            <a:avLst/>
          </a:prstGeom>
          <a:noFill/>
          <a:effectLst>
            <a:softEdge rad="635000"/>
          </a:effectLst>
        </p:spPr>
      </p:pic>
      <p:pic>
        <p:nvPicPr>
          <p:cNvPr id="5" name="Picture 4" descr="http://radhashyamasundar.com/uploads/2/7/5/5/2755463/2508292.jpg"/>
          <p:cNvPicPr>
            <a:picLocks noChangeAspect="1" noChangeArrowheads="1"/>
          </p:cNvPicPr>
          <p:nvPr/>
        </p:nvPicPr>
        <p:blipFill>
          <a:blip r:embed="rId5" cstate="print"/>
          <a:srcRect l="58850" t="23704"/>
          <a:stretch>
            <a:fillRect/>
          </a:stretch>
        </p:blipFill>
        <p:spPr bwMode="auto">
          <a:xfrm>
            <a:off x="7543800" y="1832372"/>
            <a:ext cx="1600200" cy="3311128"/>
          </a:xfrm>
          <a:prstGeom prst="rect">
            <a:avLst/>
          </a:prstGeom>
          <a:noFill/>
          <a:effectLst>
            <a:softEdge rad="317500"/>
          </a:effectLst>
        </p:spPr>
      </p:pic>
      <p:pic>
        <p:nvPicPr>
          <p:cNvPr id="6" name="Picture 8" descr="http://www.premahara.com/wp-content/uploads/2014/07/Radharani.jpg"/>
          <p:cNvPicPr>
            <a:picLocks noChangeAspect="1" noChangeArrowheads="1"/>
          </p:cNvPicPr>
          <p:nvPr/>
        </p:nvPicPr>
        <p:blipFill>
          <a:blip r:embed="rId6" cstate="print"/>
          <a:srcRect l="6230" r="6251" b="16224"/>
          <a:stretch>
            <a:fillRect/>
          </a:stretch>
        </p:blipFill>
        <p:spPr bwMode="auto">
          <a:xfrm flipH="1">
            <a:off x="0" y="0"/>
            <a:ext cx="3200400" cy="5143500"/>
          </a:xfrm>
          <a:prstGeom prst="rect">
            <a:avLst/>
          </a:prstGeom>
          <a:noFill/>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dynamic.tourtravelworld.com/hotspot-images/seva-kunj-and-nidhiban-vrindavan-2315.jpg"/>
          <p:cNvPicPr>
            <a:picLocks noChangeAspect="1" noChangeArrowheads="1"/>
          </p:cNvPicPr>
          <p:nvPr/>
        </p:nvPicPr>
        <p:blipFill>
          <a:blip r:embed="rId3" cstate="print"/>
          <a:srcRect/>
          <a:stretch>
            <a:fillRect/>
          </a:stretch>
        </p:blipFill>
        <p:spPr bwMode="auto">
          <a:xfrm>
            <a:off x="0" y="0"/>
            <a:ext cx="9144000" cy="51054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73</a:t>
            </a:fld>
            <a:endParaRPr lang="en-US"/>
          </a:p>
        </p:txBody>
      </p:sp>
      <p:pic>
        <p:nvPicPr>
          <p:cNvPr id="161794" name="Picture 2" descr="http://www.jiva.org/wp-content/uploads/2011/03/jiva-gosvami-web-e1308578853759.jpg"/>
          <p:cNvPicPr>
            <a:picLocks noChangeAspect="1" noChangeArrowheads="1"/>
          </p:cNvPicPr>
          <p:nvPr/>
        </p:nvPicPr>
        <p:blipFill>
          <a:blip r:embed="rId4" cstate="print"/>
          <a:srcRect/>
          <a:stretch>
            <a:fillRect/>
          </a:stretch>
        </p:blipFill>
        <p:spPr bwMode="auto">
          <a:xfrm>
            <a:off x="0" y="0"/>
            <a:ext cx="4114800" cy="5143500"/>
          </a:xfrm>
          <a:prstGeom prst="rect">
            <a:avLst/>
          </a:prstGeom>
          <a:noFill/>
          <a:effectLst>
            <a:softEdge rad="635000"/>
          </a:effectLst>
        </p:spPr>
      </p:pic>
      <p:pic>
        <p:nvPicPr>
          <p:cNvPr id="161796" name="Picture 4" descr="http://gaudiyahistory.com/wp-content/uploads/2011/09/Rasikananda-Prabhu-4.jpg"/>
          <p:cNvPicPr>
            <a:picLocks noChangeAspect="1" noChangeArrowheads="1"/>
          </p:cNvPicPr>
          <p:nvPr/>
        </p:nvPicPr>
        <p:blipFill>
          <a:blip r:embed="rId5" cstate="print">
            <a:lum contrast="40000"/>
          </a:blip>
          <a:srcRect l="34783" t="6957" r="33913" b="9565"/>
          <a:stretch>
            <a:fillRect/>
          </a:stretch>
        </p:blipFill>
        <p:spPr bwMode="auto">
          <a:xfrm>
            <a:off x="4724399" y="1200150"/>
            <a:ext cx="2957513" cy="39433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74</a:t>
            </a:fld>
            <a:endParaRPr lang="en-US"/>
          </a:p>
        </p:txBody>
      </p:sp>
      <p:pic>
        <p:nvPicPr>
          <p:cNvPr id="115714" name="Picture 2" descr="http://holydham.com/wp-content/uploads/2014/08/IMG_0679.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
        <p:nvSpPr>
          <p:cNvPr id="4" name="TextBox 3"/>
          <p:cNvSpPr txBox="1"/>
          <p:nvPr/>
        </p:nvSpPr>
        <p:spPr>
          <a:xfrm>
            <a:off x="0" y="0"/>
            <a:ext cx="9144000" cy="1077218"/>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3200" smtClean="0"/>
              <a:t>Temple in Vrindavan where </a:t>
            </a:r>
            <a:r>
              <a:rPr lang="en-US" sz="3200" smtClean="0">
                <a:solidFill>
                  <a:srgbClr val="FFFF00"/>
                </a:solidFill>
              </a:rPr>
              <a:t>Sri Radha Syamsundar </a:t>
            </a:r>
            <a:r>
              <a:rPr lang="en-US" sz="3200" smtClean="0"/>
              <a:t>deities are worshipped</a:t>
            </a:r>
            <a:endParaRPr lang="en-US" sz="3200"/>
          </a:p>
        </p:txBody>
      </p:sp>
      <p:pic>
        <p:nvPicPr>
          <p:cNvPr id="6" name="Picture 4" descr="http://www.dandavats.com/wp-content/uploads3/Gmail%20-%20SRI%20SRI%20RADHA-SHYAMSUNDAR%20Temple%20of%20Sri%20Shyamananda%20Prabhu,%20Vrindavana_files/a_008.jpg"/>
          <p:cNvPicPr>
            <a:picLocks noChangeAspect="1" noChangeArrowheads="1"/>
          </p:cNvPicPr>
          <p:nvPr/>
        </p:nvPicPr>
        <p:blipFill>
          <a:blip r:embed="rId4" cstate="print"/>
          <a:srcRect b="5556"/>
          <a:stretch>
            <a:fillRect/>
          </a:stretch>
        </p:blipFill>
        <p:spPr bwMode="auto">
          <a:xfrm>
            <a:off x="3352800" y="1276350"/>
            <a:ext cx="1937173" cy="2724150"/>
          </a:xfrm>
          <a:prstGeom prst="ellipse">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http://www.dharmakshetra.com/articles3/syamananda's%20cave.jpg"/>
          <p:cNvPicPr>
            <a:picLocks noChangeAspect="1" noChangeArrowheads="1"/>
          </p:cNvPicPr>
          <p:nvPr/>
        </p:nvPicPr>
        <p:blipFill>
          <a:blip r:embed="rId3" cstate="print"/>
          <a:srcRect l="2273" t="3653" r="6818" b="8676"/>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75</a:t>
            </a:fld>
            <a:endParaRPr lang="en-US"/>
          </a:p>
        </p:txBody>
      </p:sp>
      <p:pic>
        <p:nvPicPr>
          <p:cNvPr id="119810" name="Picture 2" descr="http://www.dharmakshetra.com/articles3/cave.jpg"/>
          <p:cNvPicPr>
            <a:picLocks noChangeAspect="1" noChangeArrowheads="1"/>
          </p:cNvPicPr>
          <p:nvPr/>
        </p:nvPicPr>
        <p:blipFill>
          <a:blip r:embed="rId4" cstate="print"/>
          <a:srcRect l="3694" t="6011" r="9490" b="10929"/>
          <a:stretch>
            <a:fillRect/>
          </a:stretch>
        </p:blipFill>
        <p:spPr bwMode="auto">
          <a:xfrm>
            <a:off x="4737936" y="0"/>
            <a:ext cx="4406064" cy="356235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76</a:t>
            </a:fld>
            <a:endParaRPr lang="en-US"/>
          </a:p>
        </p:txBody>
      </p:sp>
      <p:pic>
        <p:nvPicPr>
          <p:cNvPr id="111618" name="Picture 2" descr="http://gaudiyahistory.com/wp-content/uploads/2011/10/Shyamananda-Prabhu-6.jpg"/>
          <p:cNvPicPr>
            <a:picLocks noChangeAspect="1" noChangeArrowheads="1"/>
          </p:cNvPicPr>
          <p:nvPr/>
        </p:nvPicPr>
        <p:blipFill>
          <a:blip r:embed="rId3" cstate="print"/>
          <a:srcRect l="2508" r="3010" b="11538"/>
          <a:stretch>
            <a:fillRect/>
          </a:stretch>
        </p:blipFill>
        <p:spPr bwMode="auto">
          <a:xfrm>
            <a:off x="0" y="0"/>
            <a:ext cx="9144000" cy="5143500"/>
          </a:xfrm>
          <a:prstGeom prst="rect">
            <a:avLst/>
          </a:prstGeom>
          <a:noFill/>
        </p:spPr>
      </p:pic>
      <p:sp>
        <p:nvSpPr>
          <p:cNvPr id="4" name="Rectangle 3"/>
          <p:cNvSpPr/>
          <p:nvPr/>
        </p:nvSpPr>
        <p:spPr>
          <a:xfrm>
            <a:off x="228600" y="4804946"/>
            <a:ext cx="2096536" cy="338554"/>
          </a:xfrm>
          <a:prstGeom prst="rect">
            <a:avLst/>
          </a:prstGeom>
        </p:spPr>
        <p:txBody>
          <a:bodyPr wrap="none">
            <a:spAutoFit/>
          </a:bodyPr>
          <a:lstStyle/>
          <a:p>
            <a:r>
              <a:rPr lang="en-US" b="1" smtClean="0">
                <a:solidFill>
                  <a:srgbClr val="FFFF00"/>
                </a:solidFill>
              </a:rPr>
              <a:t>Shyam Mohan Tilak</a:t>
            </a:r>
            <a:endParaRPr lang="en-US">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77</a:t>
            </a:fld>
            <a:endParaRPr lang="en-US"/>
          </a:p>
        </p:txBody>
      </p:sp>
      <p:pic>
        <p:nvPicPr>
          <p:cNvPr id="159746" name="Picture 2" descr="http://theharekrishnamovement.files.wordpress.com/2012/09/sixgoswamis.jpg"/>
          <p:cNvPicPr>
            <a:picLocks noChangeAspect="1" noChangeArrowheads="1"/>
          </p:cNvPicPr>
          <p:nvPr/>
        </p:nvPicPr>
        <p:blipFill>
          <a:blip r:embed="rId3" cstate="print"/>
          <a:srcRect/>
          <a:stretch>
            <a:fillRect/>
          </a:stretch>
        </p:blipFill>
        <p:spPr bwMode="auto">
          <a:xfrm>
            <a:off x="1" y="0"/>
            <a:ext cx="9144000" cy="514350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78</a:t>
            </a:fld>
            <a:endParaRPr lang="en-US"/>
          </a:p>
        </p:txBody>
      </p:sp>
      <p:sp>
        <p:nvSpPr>
          <p:cNvPr id="73730" name="AutoShape 2" descr="data:image/jpeg;base64,/9j/4AAQSkZJRgABAQAAAQABAAD/2wCEAAkGBxMTEhUUEhQVFhUWGBsXFxgYFx0gHBwcGBwXGBwdGBscHCggGBwlHhgYIjEhJSorLi4uFx8zODMtNygtLiwBCgoKDg0OGxAQGzQkHyQvLywsNDAwLCwsLCwsLCwsLCwsLCwsLCwsLCw0LCwsLCwsLCwsLCwsLCwsLCwsLCwsLP/AABEIALcBFAMBIgACEQEDEQH/xAAcAAABBQEBAQAAAAAAAAAAAAAEAAMFBgcCAQj/xABIEAACAQIEAwUECAMFBgUFAAABAhEAAwQSITEFQVEGEyJhcTKBkaEHFEJSscHR8COS4VNicoLSJDNDg5PxFlSissIVF0Rjo//EABoBAAIDAQEAAAAAAAAAAAAAAAMEAQIFAAb/xAAyEQACAQMDAgUCBAYDAAAAAAAAAQIDERIEITEiQRMyUXHwBaFhgZGxFCNSweHxM2LR/9oADAMBAAIRAxEAPwCMXs1jxtewjf4sOP8ARTON7McRuIyFcAQRuqFW9xCaGp6121wH9uB6q36UXa7bcP54lPg36UllP+n7DFl6mf8AZbFFWKFYdJ0PPyp63gr+IxStatC8y+I25AWAdQx5A/OrZi8VwK85uXL1vOdWKu6z6gaTUzwntNwiyuWzfsWwddzJ/wAROpPrQsZKeVguUcbXIP6tfHtcFtH/AA3B+tI2vvcFf/KxP4CrevbDhx//ADMP/wBQUZgePYS+4SziLVxvu22zH1MbDzNdf/p+5G/9RQRewiwL3DLtkH7dxmVfQExJ8hrT3afhOGtX7At2yLT2ywcMSLhMQU1Ps6TPWie1+BROIXczOYRGWTGrAgi2OY035SelR+Zr4sJJy2F7onYmST4eQMQCfLXWuk0rq1mMU4uyd7g9gXLyFLYgh87nUBS0BQTuQI289BU3hOCqhZGa5dumGyh30UakzmhB5nWByo7hWERU8OY+GFIiW8QnJJnr4tfhQ/fl2FqwC7HkAMuxlnbcmN9fwiqqyXAR3YViMNaLAW3vSBJyXW7v0LZpjzFUC1ibxuXE7xjkcgZ3ZtCdIzE8qvdjh6XJF26ty6jCVW4qoogRtAzancRUV2t4MLa2zZ7gawzA8uUmQJoc07FJYvpC8Njra4B89rNemFYERMwOdVO/gMQ5z3QoH2U/OmF4ddZwwzZQZ9rwyOcdaK49xJnYEF/CANR+lGjStbBmdVqRk91ZonMA7W7Sn+KFJAOQkCfXad+fKpDhT4gllzu6kyhZlkrtImCRMw2k6b0/2PeycPLYju7viBmIgxsGBFRXEOGWxdt/xUvDRGITNlUSQUVlyxr1Jjah+E+LXNHx4S3vYe7QY7FWVHcYl2aJYeAgD+6cssAdyNOQ51HYPtRfa3L3pHMlV/01Yuz2KW2zWHKRmz2LkeE6QbZ+5rm086d4zw7CNlN1LaA+Jltvme4TrAVRudpPWqyzts9i3T6FX4V2kv3rjZ79zuVHtBRAblrkPnRh44TcJW9e7sDKqhLZZm2kiCVEjnqfIU9heF3szNh7TW5YAWbTZSqGQC5PhkDWG+9RuE4a9jEG5ddbblFtqzBouRuxYxDeU8/SpW5DsuSNw3EsSQMwumdAe4TUjflr/Wur3Ebi+0biiCRnw6iY069enQ1dW4Y7nMcRJI1yogE/e567U0/BbsllxDFjzdFbTTSDpBgeeldaHqVzXoU21xNzo15FJ+9ZAjbeff0286eXEYj2luWbltd8trLc1E+FC+V+ezCpu7wS+C5dLWIzajMSGB5GGlTy0PKaiLfDygKHvLVwycqgjM28hT4WAAMlSYgaVeCXudeLK+e1GKGJa0yoqqYM2yG94zaHyqZ7T9pFshfq7K/hBYvm356SIoPi/CnW4juBbcwM/wBiIGlwe0p8/MVFYrs5cuXrffkLaYwzIQY/IT12611rytbY7Ha4/d7U41cPbvlbBS4cogvIPmM2giDPnUzaucRYZlXCsp2IvXf00qD4twq5ZCglWwzsFW5rlEEHK8SRsPKmuO2botF1craLkMqXNJGwRhqCTJ8ww6xV8Y90Vcdtiwvd4kN7Vj3X3/SuGxnEOdm17sQ36UzY7D2XUMcRi9QDrePOk/YLD872JP8AzT+lc4w+L/ILOXoO/WOIb/V1918/pTRx2O54b/8Av/Sm37BYYf8AExB/5poZuwmG5m8f+Yai1Nd/n6nZS9B44/FjX6sf+uv6U2/GsVzw7f8AWSmx2FwX2kuf9RqT9gsENrTf9Rv1rkqfz/ZGUxh773CWYMpO48J20350q6wyd0DbRgqISqidgOpOpr2sqo3mz09J2pxVuy/YzACulr1ENF2+H3WEi3cI6hD+leoPGAwFexRY4be/srn8jfpXo4dd/srn8h/SuOGEWr7wbg4tG0lwAC7aF4yxPJh4gvswToDsSN6rnCOHEMHu22yKYykQWaCVWN4ManpNaVxW+l/DM91UXEWHWGVCko41UIPPcHfLOlKaiorY33HNNB3ysLF3TjHw6uTntpku3FWYXMcrRyJ8I15nyMyKYFciKVBXKVGUjxkGYJOoQGczc667P8NIFsbXLstdZd1QQdQdsuw8zNcYt2vXhZsnWCHbkEGgC89RB8yR0pNttXY5ZJ2QFiy1z+HbKhV3f7KheSzqAoOuuo3nQVW+0fbxLdv6tw5Qqj28R9pzsckjn974DnTP0idpFA+oYbL3dvw33X/iMs+GeYBJk/aPkKpCYVz9k/CnKOnt1SE69e/TE5NwsSW1J3J1PxNE2V8gadw/DnP2D8KluGcMbMJRgvMxTbdkKJXZbexyXrZS9KXLQRmdTqEAG59K443dt3MOrWLYDwxuEGZk6QPs0VxDgzWHyW/Gt6yoUhtBM5sqj2zPKq1ZsC1Zezqbjn282p19kLynzrKwyd77jKlBdFvt3+xC2nuEQZkac6NtcNuXNiw9CaMwfBL49pGnzM1eew+Atm4BcHxHOnakpQiChFMzlTjMGxbxQRBzrmRh5hpB/GnMd2tvOR9XQYY5YY2ySWPMhjqgPQbV9D8Y4TYuWWV0XLHQVh/HuE27RZbagCT+551VtZJTSuWWWLxexWLfFcUu2JvLzgXX3+O9MXuJ4hvav3m1nxXGOvXU6U5ftmmHQUykuQLbEeNYobYi7/NXn/iHGf8AmbvxH6UK1uTVi4V2NxF+0bltGK9QOlUnOMd5Fopvgh//ABPjf/M3P/T/AKa5PanGSD376GRIXQ9fZ3obGYRkYqwgig2WrKz4Idy9cN+ki5cKJj1W4AYN7KM0RAFxQIcAweVW3Bk2UF21lu2HmQkHKD03020PSsUarN2H7UnB3QH1ssfEDqADodOY2kbaTQ6lK/UuQ9KvbaXBptsqEcZc+GugAkjRGIAHUAEzBGxEbGoHF8Je1fTDGTavMptEwMwnQMWMAjbf8alsUoUDMD9XvDRWAMGNtttvURzmi+IYEXUuYczmQC4jn2pAlY01Eyh8wppVb89ht7ET2g7TX1/h21sq6sUVjEEiJVzoAJJUMDuNaqL/AEhYtSVZLUgkEQdCNCNGqxHE/WEs4V7YULdBuO2jAA+JXPT12mqF2k4Z3OIcDVGJa2QZGUnadiVOh9POi01GXmQvXUo7omh9JGJ/srX/AKv1pH6SL/Oza/maqzb4c7eypPpQ9ywRvRPCpPsAzmi2j6Rr39jbj/E1d/8A3Iuf2Cf9Q/6apBFeRU+BT9CPEl6k8pvYgtdAJzMZ8QEHeBJHWlUElxhsxHoaVThLtb9Dsl3b/Uk8GoJA2qzcPsYxbndK72iInMSAM2o239BUF2esh8TYRtVa4gIHMZhIrTLuJ+sOpvpCqGZl65iq5euUsSfMKBsTVak8XZBadNSV2eYTFKqFGxlxnMA3JjLvJRM06aaEEmTtVc4hxbHYe4Ld26wLDMhnR15MhnUGtBtLmw2eLbI4zC0UmE5a7Bo12ioriPAVuoMM2ZralLtqCA1sPOZVO+uUj3g760GNez3DS06a6Vuedn8P9ewr2b94fWbhD4cMNAF19r7LN4hEzAmmeEWXv4hVYMDa1aDOXuzCqWbfX5Co+zY7m81u8pU6FHVoPilQFAEQMsSp5edWbheLb+PfUnvLrESSIIWF0XqGc0vVfiSsw9OOEdiVx+IFpzdzmXSSM2mUHwKNPtEz8dqr/HMaMHw9rhkYvEkhWO4keJv8qnfq9TOJwouYpLKg5Sykk7QgiOh2PvJqifSdxA3+IG1IK2VW3I5kgM/4gf5aLp4ZS34QKvPGG3LIDgXZsXAHe4FE6AqTPnNWa1wEf2y/yNQOHxRAADQAAAPSjLWMb73zrRM0PtcLy/8AEU+5v0oy1hgN3Xz9r/TUSMa33vnXaY1zzrrnBOJ8OIs5SZ2WJhT8AY30EUDguEDP390SNCpJAOYEzpTOPvvKtI8J3I2B5+7f3VCXL2JhD3+ZHJC675TyBHh8qzq1OWfS7X+bWG6FVJXmm7fNzQ8Ri0OwPy/WucLjgpkbz1H61DPMedR/fkH0rSqRTVhSErF9xXac5DmJgDXUbdd6q+OxIujMPEGEg+R161XOJ8RL/wAJJzEjNoSFAM8p1PSh8HiSs2jMgsV0IBkk6TEelKRhCM7IO5ScbheJw8n2fwoK7w5z7K/hT9x2614MWQN+VNJASEODYHVD8a0bsV24+qWe6ZcwmQOYnf1rOrmKbrTa4liYmg1KamEhKxM9rcQMTfe6qZcxmANqrT4M+fwqyYexKSaGvJr76rTtFYrhBqlNct7kAMEToDr56D4mgihqbu7e+gMUgmRRkxdo0r6O8eMVgr2Fuv47SzaDHcAkrGm8llPqKmbOIZrdu/JLWW1OXUKYV80ToAFf/Kay7sXxDuMZZeSBmCmDBhiOZ84+Fa3w3+HibiuPbC3QGAnUwwIGxmdKUqq0x2hLKG5FcWRUxV0JljFosXGgkOCM7AclMn4VWsTw2yLl+3dJVEygXACStwQAEBOqMu58gRVp7R2H+qJdIVbli4VcEeKQxQ68uR161D4viFyxZyNaVrN0zcJWS+wJVvsQBp6DlQ05KVwk4pxaJbsL2uweEsvbuW8zSfEFBzDlvtVQx2Ft47EXrhu2sOCZAIPPpFNcOstfLHu7Nu0kG5ccaKGMCANXJjQLvUpj+HYTumC23Ijw3dAc33subRT93pzmiRjGnLJiuMpqyKVxvgzWGgsjqdnRpB9eYPkaj1tkjQVYLXAbruFt5XBBYOpOWBvOkhh906zQGPtd27IHDwYzLMGOYnWmVNPgC6bXJFEUqOy9aVTkT4bJzsDiUTFhnMNkYWpiBcaFB1I1gtH96KteE4gL2Je0pzOhMmdGggvkPQEaT0PWsxC07YushDIxVuRBg9NxQatDN3uEpV8Faxo/Hu19uye7w4dxufF4Qfu6DNpzAMdDVbvdusUb63WFslQBlCkAgTIMGdZbXfWq8l2nAVO41q0aMYkSryb5saRb+kLC4u1GKsC3iFYNbdZKHlB1BBy6a6GBrRnB+E4mTlGbKe9Qq3hdcxzZWgeMTOUwdPKsixAg6VpP0e43EXcMyh4CXAoOkGVGpGhJA0zb6mldX0LxO3cY0s83gaJ2dZWuF8p8FgyCCDLMAOZ3hjpWKYi+Xv3bhk5nZtfMk1tnAeJoyOrBkaApnWREA6bGeu/nWKKmvvo2icZxbQLWXi7MMs3qkbJBHyigLNnapbBWBNPqCEXI9VpHIRyp9Rr50QbFO2MLrNWxRF2MNZ5RQ2G4QudmaWGsK2yydYHnHyqx2sL5U8mDIExzP46+lXVNEZuwCLYCwRyoC5hgZ03/AB8qm79uV2oS4kamQBP610oohSKDwnh7pcZWf2TBYc+fOnOOWrmYAPuRBPLz06elXn6NzYJuvfC5j4lLREMSSBPPah/pKt4fvbJs5JBh8u3l5TvXlVrstb4WO1+TWwap/kVa6R11H40GdT0qRvWLYjxEzvpt5UJirKgjKc067V6Joz7kViEE03YIBFe4gmTTC71VllyWgXVFselRONvdK7IhdTvqIqPxDb86WjyaFSMYpDF27Qt0045phzR0JSY0h10rcrmK7y1hsQYJdGDZDEqQBlJO5mdfKsMUb1tHBbDNgbbDcWVJObRdNPQmAY/vUDU8IPpOWSV66ty1iUIRe+HeWzcIgTb1M8pdNPOqvhMFiMfbswk2bRKqTuc3tKsRImCaExHE1ZywBunKSwmB4QY1PIc+tWbscj2Wy3HSysm4VBkKbZXNmkwJVwOm1KSmnyOYtEHxHBBL2W4R/CAUKAYzKSApO5GVdxPKrFj0tDC57mFJKALo5FvOdfYJltwemte4vGWsUb15SgXMFzkwD3QBk+u3+aKhO0fELl3MwchTLlAYjTUx5CBVeU7k+gNhLy4W/cSwSUu25u2+QyGZzTH2d+lys/vtmYc6ncHxY4Xw65ryfxGnxJbfZF6EiCT5gVXcYQpgGY39adpJpiNZpo6c60qBNw9aVGxBKojoV6GrkVYcP2QxbJbYIJu6ohMNB2JnRZ5DeplOMeWDSb4AeGcHa+rspjLsOpqZ4D2WNx2XEEqV0AEa++rHwbstjMIjFrauG3AMx56a0BxDiht38xESII9PwpTx3NtQY4qMYxUpL3Fe4OLDKLVmWOhZ4YRzmau3Y7BraTubwQlnLIVgd2GgTAEwWMnWKp2P4y7BFQ6k9do13q1/R/bum2bty/mm4UI9CAoLc5JOnTWgSvs5ev6jCxW0Qji124buQZ7TMyW30ygkFlkmJ0zAiD51nH1cqzIwgqSp9RINap2plrtu3nbKDJUTtrv8utUXtDgO6xTaeC4BdQzMhhMzz1kUb6f0SnT9AGtV4xkC4W18qlsPhzvQOFGulT2G2Fay3Mx7HVmxyin7t1LIzPJ0kAb/ANPWi8MnMa+lV3gWID30a6xZGbUtB9BtoJj9mltfq3paWaV3/wCBNPR8WVm9ia4Jx0FymIUJqMrDUCeTR7tfPWKtwwIKSsEawRrIk7VUu2dyypVkCG4SA8RqukAkbHTQ+tRPZ/j12zdKpczKZzW2MiQenIxzHSs36d9YnWpKdSIzX0Ub9DNAXg5bUsB0EdetUvthdFoXbUEuAsEbeKT67D51cxxWzdyMbwtZW8SPAJJG2vKSNV3iqH2g8ff3iTOYAT90Fo5n9NTWXQ+r66tUmqitH0tx+FwtLSU002WTs7hlv2/AltQdgTqvuA6+dQ/bKxbtKVdAWIKqQZObkTPsjn7qBwPeYWxbvC6oeYVF1mZP8Tyj8qB7Q94e5cvnzjNnnWWGxXlvyqyhJVLp9NvuMr8TvgvBLmKnulnLuSYAnlrzpvjXBbmHbJcWCRIO458/jVp7Ln6pbuFywDsVLBCcrIJllBnadp9nlRvFeI2cVbCm3cIEEORl9dNx/Wi0/qmp/icHG8O7+bCs9NHlGPXrL6GDBMAxuREgddxTGLtlImNauCYxXvAEKtoNAgRktBoIURqTuTM1ZO1lrC28Ky5bMwRaACzmOwX3nWj6j6r4dWFPBvImGkTi3cys3l5e/wDpTBYbxP73rp0EgrMMJ15eXpXLpWut0KMEuUyxp+4KZdasVGjsfStY4tw9+8tICwS3YsKQdFzBc0Ms+KNyCNQazns7gO/xFq2fZZhnjkgILH+UGth4baa8cRdl1Ic5ysSQdArSNogSNYpLVu9ooe0cbXkVrEMsdy2VE11CklAdZA5ExoPSlwXEm7dYvZa5atrkVQB4oYZ2ImJgA6TrT2LKGECKA5KtmMKM3P3ct9hU++FXD2y1sTdQlFWMxVcokoOWadz0pPblbjnuUbtXeW1Zurh2fLdMtpACMywB11ABI5mgrPHrF1EOIZwyaXLYHguroYldZbKAa77V4pr9s3Mot5VRXRfZMOBIH2ZJQwOnlVQVaepU04biNWo4z2H8Zi2vXGuPGZzJgQB5AcgBp7qFcbV6d68emkrCjd+Ro0q9NeVJBpnYPsYRdS7iVkjxLbOw6M/n0X3mtCs2w+Jk6gLp6+z8oPxrnBNAkDUnX0BilhrmXERyYmD/AIiT+JArBnVdVuT9NhymsSftWo2JoLjnZ/D4tMt9J6MNGX0ajUankekc2ndDJjfabsRfwrC5YfvLY3zwCvryZfP5VPdibV62vgRncnvF0y2UMZS+vtRrB2nWNq0HFqpGv7+NEYXEi6INpXyjLIIB/pWhR1Eqm0nZ+xWyirpfcqeF4ZessuKa4lzO2QkAkKWiJ6qW0LdSukVX+2dnKuHzEZwb06jYsjDUaR4iffWh8Swyd24NtxbYguO88JG3WQP0rP8A6QbS2xhbdpiRldipILDMUIzHc6R8KY0dlXXtvsU1EsqTIfAptFTtizsIqF4XZO5MEVYsGmozMY9BW5DkypB+HXeNfL51Rsbd7stKGHaSoBDSfuggaya0jh1iY8Rn3a++KK7QX0XC3UN0BmTKqs6gsSwAyjf30HV0VUju+AmnqYuy7mU37zAoq2zt4S0ADzMbn9KleGi2jqMy5wpk+pWfjrVn+jDBxiHMGBb3zSCZWQOhBmrjx/GYVEi+qOSPYKqSR79hSENPB073sNurJSsZtjsMjZVaRcPsPz10GvTWPfURjSzYW+SRCougOnhcCQNyIovjt+2by3MMqosQ6SxUjcEawpnksV5w6zcPe92oAe2cwYmMhGsa6aj41nVWoPm41G7XFiA4cqugIYHRiQGyssDceIaUHjMWGuWbKuJ8IGux0MTOp86sh7PYS4gz23Dn7SEfMVG2uDW7TnIpPLXePy9aP4kOQeMuCwYDvB3PeOe6V7hHMsx06bRJJn7RqduX82WNuQPQxvHP1qt8QvZDYtWyrZEQNyhnaW2GpggHnTBxV9iFNwqpgDu4CjWJmM2nQmgaal4k9rL7d2WqzwjuRvEOHAr3qKxIZmIVj7OYyBB0MVXuJKHZFSQpkyd9yd+fLWp3i3DRaYAXbhA6M2vX7VQ2Os+EeFgV0Jz9Tr+xWrGm4NJijmpLYCvWMhAHSu7pryy41mTpz1jUdTpz2r28P2aYWyAtgN1qYY0/cXz+VMFakguX0cYWO9vSA3+5XSYDDMxA5mAB8aunC+Lm1cfMvgueAnNzge1vAgg9Krf0b4tkw2JFvKWk+FtBBQDMDuGBA901aMK1u3ZFoulxj4mJceJvtZvLyjlvoKzKsrVm7/LGpQX8pK3y5EcRw1sJcttozZpcrmB1JXKwPh0gTyM13h8ety4rI66IoZ2mSba5RPkYmNpHwlcHwHwEnE2w4OluVNvKYaGnUjnpUPgsCbF8I9q1lu5ihZoBMBsucGfMDWKpHe1gjZUO1OKRUKDxNcYPJj2ASZ02zGIHRJ5iqxnq7fSJYDRc7qyr+EtcVkzvm01VGhoy+0QDVJFrSa0KVsTOrXzODSavQtdZNhRgAyVryjCQukV7Vci+K9TfME+pU8wSPef1A+Nc8WwpKhhI1/lI/e1eJ9lgYgspPzFSFg5wQAM320P4rXmvEwdxpK51wriPeDKYFwaev9edSAeqvjuFtOa0xVhr7xUlg+JkgC4viGhI3/qKicYvqhx6egaLfDJiT/3oO9YZZNs5CRuII0120p21eB2J94r3FYy3bE3HCjz39w3NDi3F7F7AVq4xwrtcaTz2AJGcDQbaAaVUe3si7ZEEAJpJk7jfTTbTyqxYfiNl7Vy3aJMkDUQQuuvoS8AetRX0sXYxdpelofi1eg0cVll3/wBiupl02+diG4eMsTU5ZeYPL8ar2ExAIAPXpUrZvgDX+laOcYeZ2EcJT8qJnE3ctl2k+yfZmduUc6pPC8DlFu7eUSDDghiWEGMgJ0PWSBU/c43ayHWWVtekHaR61H8Qv2r6EFsrQYIPl8KzdVXVZ2j2H9PQdPzdyV7AY84S5dBW5eFxUyxHhAL6EzBMEbdK7bhV/E3/ABo2QgsTI1MyBvJA2qh4W1fDoli/dd3mBIVdJ6nYQZPkakrN3GrdNm7eZWyhvC5OhE+VKVVqJU9msfzCLw4y/Et3FrVg5FL+JMqZTEKoJDACBsCd+dSj28AyKlkgMPZy5sx5EHqDzmsy4sjWrqoM152ICgsRJNH8E44jSBa1KwyBdAfM7wPM9azKv0+tNqbk/tYP4tP80Tpwgyli5ENlMrBmCYInTTr0oZsMw8XtHcDrO0+4g/DrTw4ndvKc6W2bnlbLOkAkZSJg707iONgLcc2gikBFM5oKiDJ5n9BTSjJ7WKXXJWrl3LcljHrzJI+c07xDDlLZv2mE52DJ1E6VCcR4oLl4Muya+/QD5kVJYxXt2pZS6MJBB9NwTP5aUzGk00wbmnsOYxjeslwZEZvPTdfXeoPELmsk5AiW2XU6nxakeYkjen8K7C0WBUC5ssEwNpmRqYpXMVKKjKRcAyo6jS4o27wDTMOvOtKSqYpvsJxcLtIhbGrQY038p0Hviu74HqZ/CnMStvvW7okqAJJEax8+etDXX5UaDurgpKzGLtDtRCRqD7jPz86Gc1xxffozzhbrLsM3PWco0A99X/iQw9pxNnfKPDzMSxI667D1qlfRiFGExTZZYOsGJj2eW3vq69rs4uWGVYM6HUgjIJ000jl60hXSTkzSoN4pEN9bshv92kcic08yAAN+XxqofSJig9iysCGvXbkdPBaX9TVv405S0v8ACgZs2ZFM+DUlZOh139/Ks27V8Y+s3FAnLbB3EEu0Fz6AgKJ+6Tzqmkj1XJ1UuixAWbYnYVasBwzDtaLNdhumX+tV1MM28GKMsBiNKY1Ccl0ysA0/Q+qNyOujWnsOADJ6Uzd3ry+dBTHKsLcO5ziW8RpUwTSqUtir3Zv/AAm09oBbhnOM2pnxbxPoYqUayRDLOmoPMeR6igcJqnd3fsHQ8wOXqKlMKpACsSVHsuu49fKvKVZb7j0UOpfW4Nfa/e1A4y3BzCPjR72n6Aj7ygT76bvYMke1/NQY7PYKmUrtHxrF2z4WC2+qDX3k6+8VDrjs+pJJ6kyfnVy4lYBEaNy8qpfFuAvb8dqWXmo3Hp1Faumrw8trfidd9wvC4vIcytBiPz1+FEcR4mLz95fbO8RJA26CqmcSsa701i8QbZAYFSwlQwMkdQNzT+L7Fco9yyPxVF2FR2I4rcusEtgknYD96DzNRdqzcua+yvUjXTov61auF4dLa5VXVtfMnQ6n0mr09M29wVTVJbRG7XZgm2W76GI8UCVHkJgluc1A8Ww9zDXFS7BVhmRxoD105EfmKuy3gLZXkd46jQD99BQ/ajBpibRt7MoDIx5MJ1npuDTT08LWSFVXne9yM7McYS33isixcRgHyjOpKwBm3yk/A60Q9wtjHZQpGRBvoYABk+/eqZhb7Wrht3RldTDA/vUedWnA4Tv2Ny2JZFUM3KIjbnrHwpOtOUYeG+BimoylmuT3EArjsO7AQjkmDK7GI/fKou40Yq7qFQ3GIUtoMxzRHTWmbylcRLj2Y2mN+nIwCKAxIC3pMS2p00B6a7kaVZJeAkVd/FbNBssjBTnSV3IMHL0oLtLijkyp3cDQBTUfgL6sIIWAJOg1PIVX+M3QScoHQR12FJqHUg7lsD37ZFqT7TuCNfs2zHzYn+UVaWu58Kq8wN+k8jVZ4wFDKoJCqoQHf2dz5+LMffU3hscq2IzOcuxFt8p5gEjoTTVRNRVu4CFm3cBwZJw45lSwjymfzoX6wQSwYiARIP70ruzbQrIedSIggnbfy1+VR2NuSQi86azyVgOOLuOYYlgWYyWPyGlK4OXT5fua7tLplGwpHntt60RA2DvEz1oRxyozEGTI25GhWNQcX36PG/2PECfadRHplPujrV97WWibthRmUDcswWYA21Mb86z7sHH1W4djn/0b9K0ntuloXLGcGMhIgAzqu4jX0pCtvkzSo7KJWu0WGdUBFxsxDKC9yYGXUzGw1rNu0qf7ZdgIC2ViF2BZFLA/3pnN/emtD7QWrdzwTdWASPCqKCADppPLf9KznifD+5vgZ+8DqLqsQQ0PJ8YP2t5IkHcb1Gm4ZNfmJ6mPKjKw0pjCpnJAMVxizpTeEeG3ijxj03XJWtVbmoy3SO3sxIPmRUbfO1SvEJU6Gaibu/uolPdXFq1k7IbNKlSooE+h8O5IFwasvhcdQKN+raZrZ8J103FRtolLxGwbUetSuEuwxHsz9k7T5eRry1RWHYMVnFXBowzDz/pRiXEIlrZHqdKRunkomh3Dk6qaA8Qm5xxSCoAgT+A3qHdSABz393Kpm7bCjNdOg2Xmah7rEmTux+VEi0/Y4G4vhEjPlXNlmYHxPpTPGcE2JwSvE38PMdSvMeZgA+oqTxVzxDyEUFb42tliuRyAYJEEa69ZotCpPLp5Tuvb0Ina1nwUTD3jIJE9Z85A/Cpe1dExIA/T+g+dM8aso183LQYI2uugUmeh0G/xoHDYj+I6gaADX13I9a9RTmpJSM2Ss7EucRCAaxO/rRFu8eYA1ED1kR8zUHjwQ9sA6ZWUwdNt/nRP1oanMPDJjnIFETKjPHFt3bksgcoC0k7xkEaeekHTU1b+zmA7y0Ll29leDlVWAVANhEQ3urOEYk+B8shp03EAga9SKluGXx3QRoI3OZjupYacgdQdNqyfqVKpVj0yx3W6VxzTSUdrEhgOEXcXiLid4oGj3GXlkJIIAGp1A9TWucF4Naw9i3aRRlQayATO5aepNVD6OMDFu68RmZE138ADtuebMBV8R+tYeu1Dc1TfCDyj3Q59XtHdEP8AlH6UHe4HhGYHuLJYazkWfwp9DAr3DtqTSf8AEO6i0Uxa3TMI7Z9mriYq+tq3/CEtbAIjKwzeETO81Idn7aNgbuaZCz5TpV0+kXCxkeNIdf8A5D/5VRuAXowGI31gVvQ1MqtGLlytv7F4Qim2u5Q7+JIZgvWi8PhgilmMudJnQeXntUczan1o4tIjpzn4VtRWwhJ7jtvY+enzpuTy6fhrSTY+6uLVyCZ/c1YqeXxCwd5099CMafYkg/r76GYVxxfexCkYRm1/3hGnXwgTWldsCBfwxuKHABLLG4JSdCd4k+6qD2FAXBTPia6wjmfZ6++r12ovB8RhygMzvlmfYM5ecDcUhPmfujSpcR/Mq/FsPabEHu/92Q5LMuUEiHgSJMBY251koxbu2dyWaBqTJgCAPQCtU45jc+KcKDCYe9lLA6+ByzAHadumlZLbECr6eKswWobugt7mavBbI3FNWngzUrduK6biaLJ47dgS67t8kdfeaCu7+4UeqBzExpQN4QY6USNuAcr8jRNKlSqxQ+g8SM9tLi70UGLIGjMOfUHnQXB3yju22JI9/Ki8MTacj7JrzM/QbR3axTLsdOho5ccWESR5ik4B2QGmjhW38K+hoFkEuC4lVGpLN5R+NMG2SM8eQoy5aZtAdObax7p3ptrmYgDRE19TQ3NXsERF8QvBWOYwFGp9NapnEOIM1u4ysVbPK6AmCSYMj9xRPG8acQzBTCBvjHP99Kq+KxWdgi+wkmfvEc/QVr6HTNSu+/7f5BVJpRv+nuEXsfdGjXWYGZWBzHKAPjTVnEBWO8ASden/AHodGltd9fz/AHpTWJOwg6ifmT+VbeKXAjdvkk8biYuLDEKRPvPX3TTD32zAzEufF0AGn5mublhcloEgRqT11X9T8KYvKQgncEj8a5kDtvGPmDFjMyTOu/XevMTxa5nYC4YJOp1iY+OwoRDqKbxBlmPUmhSV1ZhE7cGz/RZfJwqgkNlnUHcksSfgFFXrNp+FZ39Etv8A2IE87j/If960BANJA+FeJ1qb1M/f9tjSSTjF/gIXZiOm9PWDt8aGU6CnLLan3Ck1eM0zpR2GO1+DF/C3UHtZGdfVBPz299ZLwzjwt8MdDbWcpG2+bmfMfkK2LEXAGtk8yVj/ABD+grE+12CNi5dtq5nM8KfZykwunvFbOkcNV/Lmu6l+ZSN6cboo9gDKSYkcp1I0orDsheFBygadTUZRnD/aHlrXrTND+70NB3BrRYaZA864uiBNSQCvcERGm4oUvRDNvG29DXRrXHGidjbTthEYgBDdYBp3IIBB15elXDjKu+JtpdcIFkaEeBREbbSIMf3utVPsNfX6nbTWe+JJ6SeXnp8qseMwIOIVO8OdwxD7jMdSJOjCIUnnWfU5l7mlS8sfYgeJWQl/EsLveBcPdXWZH8NwAdfWs1aNPStIxuDS0uIBbvHbDXXbSEUd2+QLO58RJ9BFZnRdPvG4DUuzR2VFLN615NI0yL3EX8qYuxPw/CnIpu9uf3yriG7jennSpGlUkGwYLtErAd4pUmDK6idB6/CasdniVq6o8a5htrB+dZ5ewV+0vjAdJiQYM/DQ0/h8Wo0ZXHqP0rJlQhPdDKujScPiwuhI+NOtjxvnRQNyTWd2sba2Pzom3iFYwgJ/wrQXpEuX8/UsmWnHdo7fsoWcnSY+QnQVAcY4rcZO6SEze0AdY6E+fSiMJw5tkAQndm1b3AaD40Q/CkQTJLcietDwpQd1u/n5Frg3ZLgyvet27qeAq7nUSSuwIGwHTn6b53i3AvXY+83/ALj+UVrWAYLeTX2LDkyDoSVOh5+0fhWObsx6mfjrWxpVaILUdgmzbBOvLXX3aVyFl1A8wfeOvSvF356nWiTcGbTYR+NNsVGLQ7xtZGVYE82/TSh8e4zAAGBy9TO/PSKfs3j3pXcHp7jQGaSZqjLCXcTXl0DltXQTUR1FKNPefzqpJsH0d4hf/p9qN1LT7yw198VdbdwEfP8AOsw+ju/GFj/9lwD1At3B8s1aJgnlFP8Ad/DT8q8fr6WNaXua9PqpxDi1CpeIuEdY/CnC2lCE/wAT3UjJbhYx5H+IXyHtD+9PwBmsX+kziE468izIyyf8oMCtdxTZr1odAx+OlYb2wJbiGKM/8Rh/II/Ktj6RSX8Q2vT92hfWdNKPz1K6KJw7Qw9aGSnxoQff869QZZKYYQW9fyri4409P1rkXtTFDsJj4VYqc3F18qZ10opG06jahzv7qg4vvYrDt3FssIVmIDCJ3MzVhx9+2uJSYVF2kZgcpaCw2IJGoEb1Bdj7yCxaKznVyWGp5k7ekCrFevL9dU3kzlFXwrG+ZiFA2kD7O4rPqcv3NOl5V7FV4rcm5jS1xG/gXD4Jy6o0Ik7Bdum+9UGr7xjGK7Y51UqWsMsbRJA1HWPPmaoiLTFDyiuo8yEDXjV0YrhzRxc8mub25roUrw3qDgcilSNKpONoxiBrMESM8H0j+orrh1r+GFOv6cqVKvPSfYb7EomCWBAHwruzaAPypUqGRcKtae6heIvApUqqiw1grpd7uaCLeFfL1ALD47VkQ5fvlXtKt7RO9JN/gC1HYKjSff8AnTV9/aMchp6zSpU4xZArXgrCJHhHx5/hQy0qVULHc16pgUqVQyS+diT/ALGzfdxIH86BfzrQOE3v4I8iR+/jXlKvLfUN6kvf+xs6f/jiw0XdBTDXf4h9BSpVmyW4whYI5r/+FR8zNYP2hxGbFYp/vXr3/vYUqVbv0fmXshL6jykRANe0qVbxlj6vGUj0rzEnYzrP7/OlSqSDqw0KaauHUUqVccX3sIjN3UHWYUQN5J3I105mpzAvbONywe7uDJrrJJaD1GuvI60qVI1PM/c0aXlXsQXHe7Jxgs6WktlFEakysseZkzuTtVCLUqVMUPKK1/Mc3Aef7muK9pUYAdha8vb0qVQcMNSpUqk4/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4" name="Picture 2" descr="http://vicitri.yolasite.com/resources/Stealing%20the%20Flute%20web.jpg.opt740x593o0,0s740x593.jpg"/>
          <p:cNvPicPr>
            <a:picLocks noChangeAspect="1" noChangeArrowheads="1"/>
          </p:cNvPicPr>
          <p:nvPr/>
        </p:nvPicPr>
        <p:blipFill>
          <a:blip r:embed="rId3" cstate="print"/>
          <a:srcRect t="5556" b="8519"/>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79</a:t>
            </a:fld>
            <a:endParaRPr lang="en-US"/>
          </a:p>
        </p:txBody>
      </p:sp>
      <p:sp>
        <p:nvSpPr>
          <p:cNvPr id="137217" name="Rectangle 1"/>
          <p:cNvSpPr>
            <a:spLocks noChangeArrowheads="1"/>
          </p:cNvSpPr>
          <p:nvPr/>
        </p:nvSpPr>
        <p:spPr bwMode="auto">
          <a:xfrm>
            <a:off x="381000" y="69592"/>
            <a:ext cx="39624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Radha Rani, give me my flute!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My life resides in this flute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That flute got lost! </a:t>
            </a:r>
          </a:p>
          <a:p>
            <a:pPr marL="0" marR="0" lvl="0" indent="0" algn="l" defTabSz="914400" rtl="0" eaLnBrk="1" fontAlgn="base" latinLnBrk="0" hangingPunct="1">
              <a:lnSpc>
                <a:spcPct val="100000"/>
              </a:lnSpc>
              <a:spcBef>
                <a:spcPct val="0"/>
              </a:spcBef>
              <a:spcAft>
                <a:spcPct val="0"/>
              </a:spcAft>
              <a:buClrTx/>
              <a:buSzTx/>
              <a:buFontTx/>
              <a:buNone/>
              <a:tabLst/>
            </a:pPr>
            <a:endParaRPr lang="en-US"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How do I sing and play?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How do I get my cows home?</a:t>
            </a:r>
            <a:r>
              <a:rPr kumimoji="0" lang="en-US" b="0" i="0" u="none" strike="noStrike" cap="none" normalizeH="0" baseline="0" smtClean="0">
                <a:ln>
                  <a:noFill/>
                </a:ln>
                <a:solidFill>
                  <a:srgbClr val="FFFF00"/>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smtClean="0">
              <a:ln>
                <a:noFill/>
              </a:ln>
              <a:solidFill>
                <a:srgbClr val="FFFF00"/>
              </a:solidFill>
              <a:effectLst/>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My life resides in this flute?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That flute got lost! </a:t>
            </a:r>
          </a:p>
          <a:p>
            <a:pPr marL="0" marR="0" lvl="0" indent="0" algn="l" defTabSz="914400" rtl="0" eaLnBrk="1" fontAlgn="base" latinLnBrk="0" hangingPunct="1">
              <a:lnSpc>
                <a:spcPct val="100000"/>
              </a:lnSpc>
              <a:spcBef>
                <a:spcPct val="0"/>
              </a:spcBef>
              <a:spcAft>
                <a:spcPct val="0"/>
              </a:spcAft>
              <a:buClrTx/>
              <a:buSzTx/>
              <a:buFontTx/>
              <a:buNone/>
              <a:tabLst/>
            </a:pPr>
            <a:endParaRPr lang="en-US"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Sing with your mouth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and play with your hands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Get your cows home with a stick!</a:t>
            </a:r>
            <a:r>
              <a:rPr kumimoji="0" lang="en-US" b="0" i="0" u="none" strike="noStrike" cap="none" normalizeH="0" baseline="0" smtClean="0">
                <a:ln>
                  <a:noFill/>
                </a:ln>
                <a:solidFill>
                  <a:srgbClr val="FFFF00"/>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I am holding your hands,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falling on your feet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Arial Unicode MS"/>
                <a:cs typeface="Arial" pitchFamily="34" charset="0"/>
              </a:rPr>
              <a:t>Have pity on me! </a:t>
            </a:r>
          </a:p>
          <a:p>
            <a:pPr marL="0" marR="0" lvl="0" indent="0" algn="l" defTabSz="914400" rtl="0" eaLnBrk="1" fontAlgn="base" latinLnBrk="0" hangingPunct="1">
              <a:lnSpc>
                <a:spcPct val="100000"/>
              </a:lnSpc>
              <a:spcBef>
                <a:spcPct val="0"/>
              </a:spcBef>
              <a:spcAft>
                <a:spcPct val="0"/>
              </a:spcAft>
              <a:buClrTx/>
              <a:buSzTx/>
              <a:buFontTx/>
              <a:buNone/>
              <a:tabLst/>
            </a:pPr>
            <a:endParaRPr lang="en-US"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Meera's lord Giridhar nagara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smtClean="0">
                <a:ln>
                  <a:noFill/>
                </a:ln>
                <a:solidFill>
                  <a:schemeClr val="bg1"/>
                </a:solidFill>
                <a:effectLst/>
                <a:latin typeface="Arial Unicode MS"/>
                <a:cs typeface="Arial" pitchFamily="34" charset="0"/>
              </a:rPr>
              <a:t>You finally took the flute!</a:t>
            </a:r>
            <a:r>
              <a:rPr kumimoji="0" lang="en-US" sz="1100" b="0" i="0" u="none" strike="noStrike" cap="none" normalizeH="0" baseline="0" smtClean="0">
                <a:ln>
                  <a:noFill/>
                </a:ln>
                <a:solidFill>
                  <a:schemeClr val="bg1"/>
                </a:solidFill>
                <a:effectLst/>
                <a:latin typeface="Arial" pitchFamily="34" charset="0"/>
                <a:cs typeface="Arial" pitchFamily="34" charset="0"/>
              </a:rPr>
              <a:t> </a:t>
            </a:r>
            <a:endParaRPr kumimoji="0" lang="en-US" sz="3600" b="0" i="0" u="none" strike="noStrike" cap="none" normalizeH="0" baseline="0" smtClean="0">
              <a:ln>
                <a:noFill/>
              </a:ln>
              <a:solidFill>
                <a:schemeClr val="bg1"/>
              </a:solidFill>
              <a:effectLst/>
              <a:latin typeface="Arial" pitchFamily="34" charset="0"/>
              <a:cs typeface="Arial" pitchFamily="34" charset="0"/>
            </a:endParaRPr>
          </a:p>
        </p:txBody>
      </p:sp>
      <p:pic>
        <p:nvPicPr>
          <p:cNvPr id="4" name="Picture 5" descr="http://3.bp.blogspot.com/-afZoXQPsc_A/TkYalRU1KiI/AAAAAAAAA-k/HFXrOViW6Ag/s320/Radha%2Bsteals%2BKrsna%2527s%2Bflute.jpg"/>
          <p:cNvPicPr>
            <a:picLocks noChangeAspect="1" noChangeArrowheads="1"/>
          </p:cNvPicPr>
          <p:nvPr/>
        </p:nvPicPr>
        <p:blipFill>
          <a:blip r:embed="rId2" cstate="print"/>
          <a:srcRect/>
          <a:stretch>
            <a:fillRect/>
          </a:stretch>
        </p:blipFill>
        <p:spPr bwMode="auto">
          <a:xfrm>
            <a:off x="4026716" y="0"/>
            <a:ext cx="5117284" cy="34861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137218" name="Picture 2" descr="http://3.bp.blogspot.com/-Re0Qv_jIMWc/UTUAhHBUKxI/AAAAAAAAAuQ/94nZE77bYHQ/s320/Tilak+sadhu+012.jpg"/>
          <p:cNvPicPr>
            <a:picLocks noChangeAspect="1" noChangeArrowheads="1"/>
          </p:cNvPicPr>
          <p:nvPr/>
        </p:nvPicPr>
        <p:blipFill>
          <a:blip r:embed="rId2" cstate="print"/>
          <a:srcRect/>
          <a:stretch>
            <a:fillRect/>
          </a:stretch>
        </p:blipFill>
        <p:spPr bwMode="auto">
          <a:xfrm>
            <a:off x="0" y="0"/>
            <a:ext cx="4572000" cy="5143501"/>
          </a:xfrm>
          <a:prstGeom prst="rect">
            <a:avLst/>
          </a:prstGeom>
          <a:noFill/>
        </p:spPr>
      </p:pic>
      <p:pic>
        <p:nvPicPr>
          <p:cNvPr id="137220" name="Picture 4" descr="http://3.bp.blogspot.com/-aB0f26XZZqY/UTUAjfiMusI/AAAAAAAAAuY/g8dOYEHPrgI/s1600/Tilak+sadhu+013.jpg"/>
          <p:cNvPicPr>
            <a:picLocks noChangeAspect="1" noChangeArrowheads="1"/>
          </p:cNvPicPr>
          <p:nvPr/>
        </p:nvPicPr>
        <p:blipFill>
          <a:blip r:embed="rId3" cstate="print"/>
          <a:srcRect/>
          <a:stretch>
            <a:fillRect/>
          </a:stretch>
        </p:blipFill>
        <p:spPr bwMode="auto">
          <a:xfrm>
            <a:off x="5867400" y="0"/>
            <a:ext cx="3276600" cy="5143500"/>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80</a:t>
            </a:fld>
            <a:endParaRPr lang="en-US"/>
          </a:p>
        </p:txBody>
      </p:sp>
      <p:sp>
        <p:nvSpPr>
          <p:cNvPr id="133121" name="Rectangle 1"/>
          <p:cNvSpPr>
            <a:spLocks noChangeArrowheads="1"/>
          </p:cNvSpPr>
          <p:nvPr/>
        </p:nvSpPr>
        <p:spPr bwMode="auto">
          <a:xfrm>
            <a:off x="304800" y="133350"/>
            <a:ext cx="4191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Shri Radhe Rani, de daro na baansuri meri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Yaa bansi mein. pran basat hai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So bansi bhayi chori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Radhi Rani, So bansi bhayi chori           ... (Shri) </a:t>
            </a:r>
          </a:p>
          <a:p>
            <a:pPr marL="0" marR="0" lvl="0" indent="0" algn="l" defTabSz="914400" rtl="0" eaLnBrk="1" fontAlgn="base" latinLnBrk="0" hangingPunct="1">
              <a:lnSpc>
                <a:spcPct val="100000"/>
              </a:lnSpc>
              <a:spcBef>
                <a:spcPct val="0"/>
              </a:spcBef>
              <a:spcAft>
                <a:spcPct val="0"/>
              </a:spcAft>
              <a:buClrTx/>
              <a:buSzTx/>
              <a:buFontTx/>
              <a:buNone/>
              <a:tabLst/>
            </a:pPr>
            <a:endParaRPr lang="en-US" sz="13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Kahese gaaon Radhe, kahese bajaoon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Kahese laaon, gaiya gheri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Radhe Rani, kahese laaon, gaiya gheri ... (Shri)</a:t>
            </a:r>
            <a:r>
              <a:rPr kumimoji="0" lang="en-US" sz="1300" b="0" i="0" u="none" strike="noStrike" cap="none" normalizeH="0" baseline="0" smtClean="0">
                <a:ln>
                  <a:noFill/>
                </a:ln>
                <a:solidFill>
                  <a:srgbClr val="FFFF00"/>
                </a:solidFill>
                <a:effectLst/>
                <a:latin typeface="Arial Unicode MS"/>
                <a:cs typeface="Arial"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lang="en-US" sz="13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Yaa bansi mein. pran basat hai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So bansi bhayi chori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Radhi Rani, So bansi bhayi chori          ... (Shri) </a:t>
            </a:r>
          </a:p>
          <a:p>
            <a:pPr marL="0" marR="0" lvl="0" indent="0" algn="l" defTabSz="914400" rtl="0" eaLnBrk="1" fontAlgn="base" latinLnBrk="0" hangingPunct="1">
              <a:lnSpc>
                <a:spcPct val="100000"/>
              </a:lnSpc>
              <a:spcBef>
                <a:spcPct val="0"/>
              </a:spcBef>
              <a:spcAft>
                <a:spcPct val="0"/>
              </a:spcAft>
              <a:buClrTx/>
              <a:buSzTx/>
              <a:buFontTx/>
              <a:buNone/>
              <a:tabLst/>
            </a:pPr>
            <a:endParaRPr lang="en-US" sz="13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Mukh se gaaon kanha haath se bajao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Lakuti se laaon gaiya gheri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Kanha more lakuti se laaon gaiya gheri...(Shri) </a:t>
            </a:r>
          </a:p>
          <a:p>
            <a:pPr marL="0" marR="0" lvl="0" indent="0" algn="l" defTabSz="914400" rtl="0" eaLnBrk="1" fontAlgn="base" latinLnBrk="0" hangingPunct="1">
              <a:lnSpc>
                <a:spcPct val="100000"/>
              </a:lnSpc>
              <a:spcBef>
                <a:spcPct val="0"/>
              </a:spcBef>
              <a:spcAft>
                <a:spcPct val="0"/>
              </a:spcAft>
              <a:buClrTx/>
              <a:buSzTx/>
              <a:buFontTx/>
              <a:buNone/>
              <a:tabLst/>
            </a:pPr>
            <a:endParaRPr lang="en-US" sz="13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Haath dharat hoon tere paiya padat hoon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Taras khao Rani meri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rgbClr val="FFFF00"/>
                </a:solidFill>
                <a:effectLst/>
                <a:latin typeface="Arial Unicode MS"/>
                <a:cs typeface="Arial" pitchFamily="34" charset="0"/>
              </a:rPr>
              <a:t>Radhe Rani Taras khao Rani meri       ... (Shri) </a:t>
            </a:r>
          </a:p>
          <a:p>
            <a:pPr marL="0" marR="0" lvl="0" indent="0" algn="l" defTabSz="914400" rtl="0" eaLnBrk="1" fontAlgn="base" latinLnBrk="0" hangingPunct="1">
              <a:lnSpc>
                <a:spcPct val="100000"/>
              </a:lnSpc>
              <a:spcBef>
                <a:spcPct val="0"/>
              </a:spcBef>
              <a:spcAft>
                <a:spcPct val="0"/>
              </a:spcAft>
              <a:buClrTx/>
              <a:buSzTx/>
              <a:buFontTx/>
              <a:buNone/>
              <a:tabLst/>
            </a:pPr>
            <a:endParaRPr lang="en-US" sz="1300" smtClean="0">
              <a:solidFill>
                <a:srgbClr val="FFFF00"/>
              </a:solidFill>
              <a:latin typeface="Arial Unicode MS"/>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Meera ke prabhu giridhar naagara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Bansi lekar chodi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0" i="0" u="none" strike="noStrike" cap="none" normalizeH="0" baseline="0" smtClean="0">
                <a:ln>
                  <a:noFill/>
                </a:ln>
                <a:solidFill>
                  <a:schemeClr val="bg1"/>
                </a:solidFill>
                <a:effectLst/>
                <a:latin typeface="Arial Unicode MS"/>
                <a:cs typeface="Arial" pitchFamily="34" charset="0"/>
              </a:rPr>
              <a:t>Kanha more bansi lekar chodi             ... (Shri) </a:t>
            </a:r>
            <a:endParaRPr kumimoji="0" lang="en-US" sz="1300" b="0" i="0" u="none" strike="noStrike" cap="none" normalizeH="0" baseline="0" smtClean="0">
              <a:ln>
                <a:noFill/>
              </a:ln>
              <a:solidFill>
                <a:schemeClr val="bg1"/>
              </a:solidFill>
              <a:effectLst/>
              <a:latin typeface="Arial" pitchFamily="34" charset="0"/>
              <a:cs typeface="Arial" pitchFamily="34" charset="0"/>
            </a:endParaRPr>
          </a:p>
        </p:txBody>
      </p:sp>
      <p:pic>
        <p:nvPicPr>
          <p:cNvPr id="4" name="B-50-Shree Radhe Rani De Daro Na Bansuri Meri.mp3">
            <a:hlinkClick r:id="" action="ppaction://media"/>
          </p:cNvPr>
          <p:cNvPicPr>
            <a:picLocks noRot="1" noChangeAspect="1"/>
          </p:cNvPicPr>
          <p:nvPr>
            <a:audioFile r:link="rId1"/>
          </p:nvPr>
        </p:nvPicPr>
        <p:blipFill>
          <a:blip r:embed="rId4" cstate="print"/>
          <a:stretch>
            <a:fillRect/>
          </a:stretch>
        </p:blipFill>
        <p:spPr>
          <a:xfrm>
            <a:off x="4953000" y="4552950"/>
            <a:ext cx="304800" cy="304800"/>
          </a:xfrm>
          <a:prstGeom prst="rect">
            <a:avLst/>
          </a:prstGeom>
        </p:spPr>
      </p:pic>
      <p:pic>
        <p:nvPicPr>
          <p:cNvPr id="133125" name="Picture 5" descr="http://3.bp.blogspot.com/-afZoXQPsc_A/TkYalRU1KiI/AAAAAAAAA-k/HFXrOViW6Ag/s320/Radha%2Bsteals%2BKrsna%2527s%2Bflute.jpg"/>
          <p:cNvPicPr>
            <a:picLocks noChangeAspect="1" noChangeArrowheads="1"/>
          </p:cNvPicPr>
          <p:nvPr/>
        </p:nvPicPr>
        <p:blipFill>
          <a:blip r:embed="rId5" cstate="print"/>
          <a:srcRect/>
          <a:stretch>
            <a:fillRect/>
          </a:stretch>
        </p:blipFill>
        <p:spPr bwMode="auto">
          <a:xfrm>
            <a:off x="4026716" y="0"/>
            <a:ext cx="5117284" cy="34861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81</a:t>
            </a:fld>
            <a:endParaRPr lang="en-US"/>
          </a:p>
        </p:txBody>
      </p:sp>
      <p:pic>
        <p:nvPicPr>
          <p:cNvPr id="6146" name="Picture 2" descr="http://harekrishnajapa.com/wp-content/wallpapers/four_line_wallpapers/print_quality/Hare-Krishna-Maha-Mantra-Four-Line-079.jpg"/>
          <p:cNvPicPr>
            <a:picLocks noChangeAspect="1" noChangeArrowheads="1"/>
          </p:cNvPicPr>
          <p:nvPr/>
        </p:nvPicPr>
        <p:blipFill>
          <a:blip r:embed="rId3" cstate="print"/>
          <a:srcRect t="12474" r="4627" b="8060"/>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82</a:t>
            </a:fld>
            <a:endParaRPr lang="en-US"/>
          </a:p>
        </p:txBody>
      </p:sp>
      <p:pic>
        <p:nvPicPr>
          <p:cNvPr id="88066" name="Picture 2" descr="http://cdn.business2community.com/wp-content/uploads/2013/02/Girl-with-Hand-Raised-2010-112.jpg"/>
          <p:cNvPicPr>
            <a:picLocks noChangeAspect="1" noChangeArrowheads="1"/>
          </p:cNvPicPr>
          <p:nvPr/>
        </p:nvPicPr>
        <p:blipFill>
          <a:blip r:embed="rId3" cstate="print"/>
          <a:srcRect/>
          <a:stretch>
            <a:fillRect/>
          </a:stretch>
        </p:blipFill>
        <p:spPr bwMode="auto">
          <a:xfrm>
            <a:off x="1" y="1"/>
            <a:ext cx="9143999" cy="5143499"/>
          </a:xfrm>
          <a:prstGeom prst="rect">
            <a:avLst/>
          </a:prstGeom>
          <a:noFill/>
        </p:spPr>
      </p:pic>
      <p:sp>
        <p:nvSpPr>
          <p:cNvPr id="4" name="TextBox 3"/>
          <p:cNvSpPr txBox="1"/>
          <p:nvPr/>
        </p:nvSpPr>
        <p:spPr>
          <a:xfrm>
            <a:off x="4829999" y="0"/>
            <a:ext cx="4160113" cy="646331"/>
          </a:xfrm>
          <a:prstGeom prst="rect">
            <a:avLst/>
          </a:prstGeom>
          <a:noFill/>
        </p:spPr>
        <p:txBody>
          <a:bodyPr wrap="none" rtlCol="0">
            <a:spAutoFit/>
          </a:bodyPr>
          <a:lstStyle/>
          <a:p>
            <a:r>
              <a:rPr lang="en-US" sz="3600" smtClean="0"/>
              <a:t>Let us Summarize..</a:t>
            </a:r>
            <a:endParaRPr lang="en-US" sz="360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3.bp.blogspot.com/-6sItLZw3ORI/UTT_8zJIrzI/AAAAAAAAAso/qVvRIqAUfFw/s1600/s+Vishnuswami,+Valabha,+Radhavalabha+tilak.jpg"/>
          <p:cNvPicPr>
            <a:picLocks noChangeAspect="1" noChangeArrowheads="1"/>
          </p:cNvPicPr>
          <p:nvPr/>
        </p:nvPicPr>
        <p:blipFill>
          <a:blip r:embed="rId3" cstate="print"/>
          <a:srcRect l="20408" t="5170" r="22449" b="71134"/>
          <a:stretch>
            <a:fillRect/>
          </a:stretch>
        </p:blipFill>
        <p:spPr bwMode="auto">
          <a:xfrm>
            <a:off x="0" y="822180"/>
            <a:ext cx="2133600" cy="104775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83</a:t>
            </a:fld>
            <a:endParaRPr lang="en-US"/>
          </a:p>
        </p:txBody>
      </p:sp>
      <p:sp>
        <p:nvSpPr>
          <p:cNvPr id="3" name="TextBox 2"/>
          <p:cNvSpPr txBox="1"/>
          <p:nvPr/>
        </p:nvSpPr>
        <p:spPr>
          <a:xfrm>
            <a:off x="0" y="0"/>
            <a:ext cx="9144000" cy="523220"/>
          </a:xfrm>
          <a:prstGeom prst="rect">
            <a:avLst/>
          </a:prstGeom>
          <a:noFill/>
        </p:spPr>
        <p:txBody>
          <a:bodyPr wrap="square" rtlCol="0">
            <a:spAutoFit/>
          </a:bodyPr>
          <a:lstStyle/>
          <a:p>
            <a:pPr algn="ctr"/>
            <a:r>
              <a:rPr lang="en-US" sz="2800" u="sng" smtClean="0">
                <a:solidFill>
                  <a:srgbClr val="FFC000"/>
                </a:solidFill>
              </a:rPr>
              <a:t>Identify the Sampradayas who wear them!</a:t>
            </a:r>
            <a:endParaRPr lang="en-US" sz="2800" u="sng">
              <a:solidFill>
                <a:srgbClr val="FFC000"/>
              </a:solidFill>
            </a:endParaRPr>
          </a:p>
        </p:txBody>
      </p:sp>
      <p:pic>
        <p:nvPicPr>
          <p:cNvPr id="4" name="Picture 3" descr="http://i1087.photobucket.com/albums/j480/Swami_Jay_Govindacharya/Tilak-Copy.png">
            <a:hlinkClick r:id="rId4"/>
          </p:cNvPr>
          <p:cNvPicPr/>
          <p:nvPr/>
        </p:nvPicPr>
        <p:blipFill>
          <a:blip r:embed="rId5" cstate="print"/>
          <a:srcRect l="17391" t="17647" r="17391" b="17647"/>
          <a:stretch>
            <a:fillRect/>
          </a:stretch>
        </p:blipFill>
        <p:spPr bwMode="auto">
          <a:xfrm>
            <a:off x="2209800" y="814685"/>
            <a:ext cx="1524000" cy="1752600"/>
          </a:xfrm>
          <a:prstGeom prst="rect">
            <a:avLst/>
          </a:prstGeom>
          <a:noFill/>
          <a:ln w="9525">
            <a:noFill/>
            <a:miter lim="800000"/>
            <a:headEnd/>
            <a:tailEnd/>
          </a:ln>
        </p:spPr>
      </p:pic>
      <p:pic>
        <p:nvPicPr>
          <p:cNvPr id="5" name="Picture 4" descr="Angara-Akshate"/>
          <p:cNvPicPr>
            <a:picLocks noChangeAspect="1" noChangeArrowheads="1"/>
          </p:cNvPicPr>
          <p:nvPr/>
        </p:nvPicPr>
        <p:blipFill>
          <a:blip r:embed="rId6" cstate="print"/>
          <a:srcRect/>
          <a:stretch>
            <a:fillRect/>
          </a:stretch>
        </p:blipFill>
        <p:spPr bwMode="auto">
          <a:xfrm>
            <a:off x="3886200" y="814686"/>
            <a:ext cx="1371600" cy="2590799"/>
          </a:xfrm>
          <a:prstGeom prst="rect">
            <a:avLst/>
          </a:prstGeom>
          <a:noFill/>
        </p:spPr>
      </p:pic>
      <p:pic>
        <p:nvPicPr>
          <p:cNvPr id="6" name="Picture 2" descr="http://2.bp.blogspot.com/-UBlPXPHLdo0/UTT_1Val4EI/AAAAAAAAAsM/Kc2icoHYGKc/s1600/Haridasa+Swami+tilak.jpg"/>
          <p:cNvPicPr>
            <a:picLocks noChangeAspect="1" noChangeArrowheads="1"/>
          </p:cNvPicPr>
          <p:nvPr/>
        </p:nvPicPr>
        <p:blipFill>
          <a:blip r:embed="rId7" cstate="print"/>
          <a:srcRect l="17412" t="9412" r="10588" b="54823"/>
          <a:stretch>
            <a:fillRect/>
          </a:stretch>
        </p:blipFill>
        <p:spPr bwMode="auto">
          <a:xfrm>
            <a:off x="5486400" y="814685"/>
            <a:ext cx="2590800" cy="1447800"/>
          </a:xfrm>
          <a:prstGeom prst="rect">
            <a:avLst/>
          </a:prstGeom>
          <a:noFill/>
        </p:spPr>
      </p:pic>
      <p:pic>
        <p:nvPicPr>
          <p:cNvPr id="7" name="Picture 4" descr="http://3.bp.blogspot.com/-6sItLZw3ORI/UTT_8zJIrzI/AAAAAAAAAso/qVvRIqAUfFw/s1600/s+Vishnuswami,+Valabha,+Radhavalabha+tilak.jpg"/>
          <p:cNvPicPr>
            <a:picLocks noChangeAspect="1" noChangeArrowheads="1"/>
          </p:cNvPicPr>
          <p:nvPr/>
        </p:nvPicPr>
        <p:blipFill>
          <a:blip r:embed="rId3" cstate="print"/>
          <a:srcRect l="8163" t="37914" r="71429" b="37959"/>
          <a:stretch>
            <a:fillRect/>
          </a:stretch>
        </p:blipFill>
        <p:spPr bwMode="auto">
          <a:xfrm>
            <a:off x="762000" y="890885"/>
            <a:ext cx="762000" cy="990600"/>
          </a:xfrm>
          <a:prstGeom prst="rect">
            <a:avLst/>
          </a:prstGeom>
          <a:noFill/>
        </p:spPr>
      </p:pic>
      <p:sp>
        <p:nvSpPr>
          <p:cNvPr id="9" name="TextBox 8"/>
          <p:cNvSpPr txBox="1"/>
          <p:nvPr/>
        </p:nvSpPr>
        <p:spPr>
          <a:xfrm>
            <a:off x="609600" y="2033885"/>
            <a:ext cx="561372" cy="461665"/>
          </a:xfrm>
          <a:prstGeom prst="rect">
            <a:avLst/>
          </a:prstGeom>
          <a:noFill/>
        </p:spPr>
        <p:txBody>
          <a:bodyPr wrap="none" rtlCol="0">
            <a:spAutoFit/>
          </a:bodyPr>
          <a:lstStyle/>
          <a:p>
            <a:r>
              <a:rPr lang="en-US" sz="2400" smtClean="0">
                <a:solidFill>
                  <a:srgbClr val="FFC000"/>
                </a:solidFill>
              </a:rPr>
              <a:t>(1)</a:t>
            </a:r>
            <a:endParaRPr lang="en-US" sz="2400">
              <a:solidFill>
                <a:srgbClr val="FFC000"/>
              </a:solidFill>
            </a:endParaRPr>
          </a:p>
        </p:txBody>
      </p:sp>
      <p:sp>
        <p:nvSpPr>
          <p:cNvPr id="10" name="TextBox 9"/>
          <p:cNvSpPr txBox="1"/>
          <p:nvPr/>
        </p:nvSpPr>
        <p:spPr>
          <a:xfrm>
            <a:off x="2667000" y="2643485"/>
            <a:ext cx="561372" cy="461665"/>
          </a:xfrm>
          <a:prstGeom prst="rect">
            <a:avLst/>
          </a:prstGeom>
          <a:noFill/>
        </p:spPr>
        <p:txBody>
          <a:bodyPr wrap="none" rtlCol="0">
            <a:spAutoFit/>
          </a:bodyPr>
          <a:lstStyle/>
          <a:p>
            <a:r>
              <a:rPr lang="en-US" sz="2400" smtClean="0">
                <a:solidFill>
                  <a:srgbClr val="FFC000"/>
                </a:solidFill>
              </a:rPr>
              <a:t>(2)</a:t>
            </a:r>
            <a:endParaRPr lang="en-US" sz="2400">
              <a:solidFill>
                <a:srgbClr val="FFC000"/>
              </a:solidFill>
            </a:endParaRPr>
          </a:p>
        </p:txBody>
      </p:sp>
      <p:sp>
        <p:nvSpPr>
          <p:cNvPr id="11" name="TextBox 10"/>
          <p:cNvSpPr txBox="1"/>
          <p:nvPr/>
        </p:nvSpPr>
        <p:spPr>
          <a:xfrm>
            <a:off x="4267200" y="3481685"/>
            <a:ext cx="561372" cy="461665"/>
          </a:xfrm>
          <a:prstGeom prst="rect">
            <a:avLst/>
          </a:prstGeom>
          <a:noFill/>
        </p:spPr>
        <p:txBody>
          <a:bodyPr wrap="none" rtlCol="0">
            <a:spAutoFit/>
          </a:bodyPr>
          <a:lstStyle/>
          <a:p>
            <a:r>
              <a:rPr lang="en-US" sz="2400" smtClean="0">
                <a:solidFill>
                  <a:srgbClr val="FFC000"/>
                </a:solidFill>
              </a:rPr>
              <a:t>(3)</a:t>
            </a:r>
            <a:endParaRPr lang="en-US" sz="2400">
              <a:solidFill>
                <a:srgbClr val="FFC000"/>
              </a:solidFill>
            </a:endParaRPr>
          </a:p>
        </p:txBody>
      </p:sp>
      <p:sp>
        <p:nvSpPr>
          <p:cNvPr id="12" name="TextBox 11"/>
          <p:cNvSpPr txBox="1"/>
          <p:nvPr/>
        </p:nvSpPr>
        <p:spPr>
          <a:xfrm>
            <a:off x="6477000" y="2338685"/>
            <a:ext cx="561372" cy="461665"/>
          </a:xfrm>
          <a:prstGeom prst="rect">
            <a:avLst/>
          </a:prstGeom>
          <a:noFill/>
        </p:spPr>
        <p:txBody>
          <a:bodyPr wrap="none" rtlCol="0">
            <a:spAutoFit/>
          </a:bodyPr>
          <a:lstStyle/>
          <a:p>
            <a:r>
              <a:rPr lang="en-US" sz="2400" smtClean="0">
                <a:solidFill>
                  <a:srgbClr val="FFC000"/>
                </a:solidFill>
              </a:rPr>
              <a:t>(4)</a:t>
            </a:r>
            <a:endParaRPr lang="en-US" sz="2400">
              <a:solidFill>
                <a:srgbClr val="FFC000"/>
              </a:solidFill>
            </a:endParaRPr>
          </a:p>
        </p:txBody>
      </p:sp>
      <p:pic>
        <p:nvPicPr>
          <p:cNvPr id="13" name="Picture 2" descr="http://krishna.com/sites/krishna.com/files/imagecache/slider_banner/tilak2.jpg"/>
          <p:cNvPicPr>
            <a:picLocks noChangeAspect="1" noChangeArrowheads="1"/>
          </p:cNvPicPr>
          <p:nvPr/>
        </p:nvPicPr>
        <p:blipFill>
          <a:blip r:embed="rId8" cstate="print"/>
          <a:srcRect l="4726" r="78995"/>
          <a:stretch>
            <a:fillRect/>
          </a:stretch>
        </p:blipFill>
        <p:spPr bwMode="auto">
          <a:xfrm>
            <a:off x="152400" y="2719685"/>
            <a:ext cx="1143000" cy="1949956"/>
          </a:xfrm>
          <a:prstGeom prst="rect">
            <a:avLst/>
          </a:prstGeom>
          <a:noFill/>
        </p:spPr>
      </p:pic>
      <p:sp>
        <p:nvSpPr>
          <p:cNvPr id="14" name="TextBox 13"/>
          <p:cNvSpPr txBox="1"/>
          <p:nvPr/>
        </p:nvSpPr>
        <p:spPr>
          <a:xfrm>
            <a:off x="381000" y="4624685"/>
            <a:ext cx="561372" cy="461665"/>
          </a:xfrm>
          <a:prstGeom prst="rect">
            <a:avLst/>
          </a:prstGeom>
          <a:noFill/>
        </p:spPr>
        <p:txBody>
          <a:bodyPr wrap="none" rtlCol="0">
            <a:spAutoFit/>
          </a:bodyPr>
          <a:lstStyle/>
          <a:p>
            <a:r>
              <a:rPr lang="en-US" sz="2400" smtClean="0">
                <a:solidFill>
                  <a:srgbClr val="FFC000"/>
                </a:solidFill>
              </a:rPr>
              <a:t>(5)</a:t>
            </a:r>
            <a:endParaRPr lang="en-US" sz="2400">
              <a:solidFill>
                <a:srgbClr val="FFC000"/>
              </a:solidFill>
            </a:endParaRPr>
          </a:p>
        </p:txBody>
      </p:sp>
      <p:sp>
        <p:nvSpPr>
          <p:cNvPr id="15" name="TextBox 14"/>
          <p:cNvSpPr txBox="1"/>
          <p:nvPr/>
        </p:nvSpPr>
        <p:spPr>
          <a:xfrm>
            <a:off x="1828800" y="4019550"/>
            <a:ext cx="7010399" cy="954107"/>
          </a:xfrm>
          <a:prstGeom prst="rect">
            <a:avLst/>
          </a:prstGeom>
          <a:noFill/>
        </p:spPr>
        <p:txBody>
          <a:bodyPr wrap="square" rtlCol="0">
            <a:spAutoFit/>
          </a:bodyPr>
          <a:lstStyle/>
          <a:p>
            <a:r>
              <a:rPr lang="en-US" sz="2800" smtClean="0">
                <a:solidFill>
                  <a:srgbClr val="FFFF00"/>
                </a:solidFill>
              </a:rPr>
              <a:t>Why the black yagya mark of Madhva in the middle is missing in Madhva-Gaudiya?</a:t>
            </a:r>
            <a:endParaRPr lang="en-US" sz="2800">
              <a:solidFill>
                <a:srgbClr val="FFFF00"/>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84</a:t>
            </a:fld>
            <a:endParaRPr lang="en-US"/>
          </a:p>
        </p:txBody>
      </p:sp>
      <p:sp>
        <p:nvSpPr>
          <p:cNvPr id="3" name="TextBox 2"/>
          <p:cNvSpPr txBox="1"/>
          <p:nvPr/>
        </p:nvSpPr>
        <p:spPr>
          <a:xfrm>
            <a:off x="0" y="143530"/>
            <a:ext cx="9144000" cy="523220"/>
          </a:xfrm>
          <a:prstGeom prst="rect">
            <a:avLst/>
          </a:prstGeom>
          <a:noFill/>
        </p:spPr>
        <p:txBody>
          <a:bodyPr wrap="square" rtlCol="0">
            <a:spAutoFit/>
          </a:bodyPr>
          <a:lstStyle/>
          <a:p>
            <a:pPr algn="ctr"/>
            <a:r>
              <a:rPr lang="en-US" sz="2800" smtClean="0">
                <a:solidFill>
                  <a:srgbClr val="FFC000"/>
                </a:solidFill>
              </a:rPr>
              <a:t>Homework Slokas!</a:t>
            </a:r>
            <a:endParaRPr lang="en-US" sz="2800">
              <a:solidFill>
                <a:srgbClr val="FFC000"/>
              </a:solidFill>
            </a:endParaRPr>
          </a:p>
        </p:txBody>
      </p:sp>
      <p:sp>
        <p:nvSpPr>
          <p:cNvPr id="4" name="TextBox 3"/>
          <p:cNvSpPr txBox="1"/>
          <p:nvPr/>
        </p:nvSpPr>
        <p:spPr>
          <a:xfrm>
            <a:off x="533400" y="895350"/>
            <a:ext cx="8094780" cy="1446550"/>
          </a:xfrm>
          <a:prstGeom prst="rect">
            <a:avLst/>
          </a:prstGeom>
          <a:noFill/>
        </p:spPr>
        <p:txBody>
          <a:bodyPr wrap="none" rtlCol="0">
            <a:spAutoFit/>
          </a:bodyPr>
          <a:lstStyle/>
          <a:p>
            <a:r>
              <a:rPr lang="en-US" sz="4400" smtClean="0">
                <a:solidFill>
                  <a:srgbClr val="FFFF00"/>
                </a:solidFill>
              </a:rPr>
              <a:t>OV-38-Gopi Chanda Liptangam</a:t>
            </a:r>
          </a:p>
          <a:p>
            <a:r>
              <a:rPr lang="en-US" sz="4400" smtClean="0">
                <a:solidFill>
                  <a:srgbClr val="FFFF00"/>
                </a:solidFill>
              </a:rPr>
              <a:t>OV-39-Nityam Karoti Yah Papi</a:t>
            </a:r>
            <a:endParaRPr lang="en-US" sz="440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85</a:t>
            </a:fld>
            <a:endParaRPr lang="en-US"/>
          </a:p>
        </p:txBody>
      </p:sp>
      <p:sp>
        <p:nvSpPr>
          <p:cNvPr id="4" name="TextBox 3"/>
          <p:cNvSpPr txBox="1"/>
          <p:nvPr/>
        </p:nvSpPr>
        <p:spPr>
          <a:xfrm>
            <a:off x="0" y="0"/>
            <a:ext cx="91440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End of Episode</a:t>
            </a:r>
            <a:endParaRPr lang="en-U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122" name="Picture 2" descr="http://mindfulchristian.files.wordpress.com/2010/02/harekrishna.jpg"/>
          <p:cNvPicPr>
            <a:picLocks noChangeAspect="1" noChangeArrowheads="1"/>
          </p:cNvPicPr>
          <p:nvPr/>
        </p:nvPicPr>
        <p:blipFill>
          <a:blip r:embed="rId3" cstate="print"/>
          <a:srcRect/>
          <a:stretch>
            <a:fillRect/>
          </a:stretch>
        </p:blipFill>
        <p:spPr bwMode="auto">
          <a:xfrm>
            <a:off x="152400" y="666750"/>
            <a:ext cx="2456906" cy="3486150"/>
          </a:xfrm>
          <a:prstGeom prst="rect">
            <a:avLst/>
          </a:prstGeom>
          <a:noFill/>
        </p:spPr>
      </p:pic>
      <p:sp>
        <p:nvSpPr>
          <p:cNvPr id="8" name="TextBox 7"/>
          <p:cNvSpPr txBox="1"/>
          <p:nvPr/>
        </p:nvSpPr>
        <p:spPr>
          <a:xfrm>
            <a:off x="3048000" y="4095750"/>
            <a:ext cx="5943600" cy="830997"/>
          </a:xfrm>
          <a:prstGeom prst="rect">
            <a:avLst/>
          </a:prstGeom>
          <a:noFill/>
        </p:spPr>
        <p:txBody>
          <a:bodyPr wrap="square" rtlCol="0">
            <a:spAutoFit/>
          </a:bodyPr>
          <a:lstStyle/>
          <a:p>
            <a:pPr algn="ctr"/>
            <a:r>
              <a:rPr lang="en-US" sz="4800" b="1" smtClean="0">
                <a:solidFill>
                  <a:srgbClr val="FFFF00"/>
                </a:solidFill>
              </a:rPr>
              <a:t>Hare Krishna!</a:t>
            </a:r>
            <a:endParaRPr lang="en-US" sz="4800" b="1">
              <a:solidFill>
                <a:srgbClr val="FFFF00"/>
              </a:solidFill>
            </a:endParaRPr>
          </a:p>
        </p:txBody>
      </p:sp>
      <p:sp>
        <p:nvSpPr>
          <p:cNvPr id="9" name="TextBox 8"/>
          <p:cNvSpPr txBox="1"/>
          <p:nvPr/>
        </p:nvSpPr>
        <p:spPr>
          <a:xfrm>
            <a:off x="3124200" y="849451"/>
            <a:ext cx="5562600" cy="31700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80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rPr>
              <a:t>Tilak</a:t>
            </a:r>
            <a:endParaRPr lang="en-US" sz="6600" b="1" smtClean="0">
              <a:ln w="900" cmpd="sng">
                <a:solidFill>
                  <a:schemeClr val="accent1">
                    <a:satMod val="190000"/>
                    <a:alpha val="55000"/>
                  </a:schemeClr>
                </a:solidFill>
                <a:prstDash val="solid"/>
              </a:ln>
              <a:solidFill>
                <a:srgbClr val="FFFF00"/>
              </a:solidFill>
              <a:effectLst>
                <a:innerShdw blurRad="101600" dist="76200" dir="5400000">
                  <a:schemeClr val="accent1">
                    <a:satMod val="190000"/>
                    <a:tint val="100000"/>
                    <a:alpha val="74000"/>
                  </a:schemeClr>
                </a:innerShdw>
              </a:effectLst>
            </a:endParaRPr>
          </a:p>
          <a:p>
            <a:pPr algn="ctr"/>
            <a:r>
              <a:rPr lang="en-US" sz="60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The Divine</a:t>
            </a:r>
          </a:p>
          <a:p>
            <a:pPr algn="ctr"/>
            <a:r>
              <a:rPr lang="en-US" sz="6000" b="1" smtClean="0">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rPr>
              <a:t>Symbol</a:t>
            </a:r>
            <a:endParaRPr lang="en-US" sz="6000" b="1">
              <a:ln w="900" cmpd="sng">
                <a:solidFill>
                  <a:schemeClr val="accent1">
                    <a:satMod val="190000"/>
                    <a:alpha val="55000"/>
                  </a:schemeClr>
                </a:solidFill>
                <a:prstDash val="solid"/>
              </a:ln>
              <a:solidFill>
                <a:srgbClr val="FF33CC"/>
              </a:solidFill>
              <a:effectLst>
                <a:innerShdw blurRad="101600" dist="76200" dir="5400000">
                  <a:schemeClr val="accent1">
                    <a:satMod val="190000"/>
                    <a:tint val="100000"/>
                    <a:alpha val="74000"/>
                  </a:schemeClr>
                </a:innerShdw>
              </a:effectLst>
            </a:endParaRPr>
          </a:p>
        </p:txBody>
      </p:sp>
      <p:sp>
        <p:nvSpPr>
          <p:cNvPr id="10" name="TextBox 9"/>
          <p:cNvSpPr txBox="1"/>
          <p:nvPr/>
        </p:nvSpPr>
        <p:spPr>
          <a:xfrm>
            <a:off x="76200" y="4324350"/>
            <a:ext cx="28194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      </a:t>
            </a:r>
            <a:endParaRPr lang="en-US" sz="36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pic>
        <p:nvPicPr>
          <p:cNvPr id="136194" name="Picture 2" descr="http://1.bp.blogspot.com/-lKKjagQDK6c/UTUAkxrzmHI/AAAAAAAAAug/w9MYeictkV4/s320/Tilak+sadhu+014.jpg"/>
          <p:cNvPicPr>
            <a:picLocks noChangeAspect="1" noChangeArrowheads="1"/>
          </p:cNvPicPr>
          <p:nvPr/>
        </p:nvPicPr>
        <p:blipFill>
          <a:blip r:embed="rId2" cstate="print"/>
          <a:srcRect/>
          <a:stretch>
            <a:fillRect/>
          </a:stretch>
        </p:blipFill>
        <p:spPr bwMode="auto">
          <a:xfrm>
            <a:off x="0" y="0"/>
            <a:ext cx="3810000" cy="5143501"/>
          </a:xfrm>
          <a:prstGeom prst="rect">
            <a:avLst/>
          </a:prstGeom>
          <a:noFill/>
        </p:spPr>
      </p:pic>
      <p:pic>
        <p:nvPicPr>
          <p:cNvPr id="136196" name="Picture 4" descr="http://3.bp.blogspot.com/-d5mO20yDZCw/UTUAoTxw6QI/AAAAAAAAAuo/5qU00Sq8gEo/s1600/Tilak+sadhu+015.jpg"/>
          <p:cNvPicPr>
            <a:picLocks noChangeAspect="1" noChangeArrowheads="1"/>
          </p:cNvPicPr>
          <p:nvPr/>
        </p:nvPicPr>
        <p:blipFill>
          <a:blip r:embed="rId3" cstate="print"/>
          <a:srcRect/>
          <a:stretch>
            <a:fillRect/>
          </a:stretch>
        </p:blipFill>
        <p:spPr bwMode="auto">
          <a:xfrm>
            <a:off x="5334001" y="0"/>
            <a:ext cx="3810000" cy="5143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87796</TotalTime>
  <Words>3172</Words>
  <Application>Microsoft Office PowerPoint</Application>
  <PresentationFormat>On-screen Show (16:9)</PresentationFormat>
  <Paragraphs>603</Paragraphs>
  <Slides>85</Slides>
  <Notes>63</Notes>
  <HiddenSlides>0</HiddenSlides>
  <MMClips>6</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7337</cp:revision>
  <dcterms:created xsi:type="dcterms:W3CDTF">2007-12-30T00:59:16Z</dcterms:created>
  <dcterms:modified xsi:type="dcterms:W3CDTF">2015-01-16T15:35:59Z</dcterms:modified>
</cp:coreProperties>
</file>